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83"/>
  </p:notesMasterIdLst>
  <p:handoutMasterIdLst>
    <p:handoutMasterId r:id="rId84"/>
  </p:handoutMasterIdLst>
  <p:sldIdLst>
    <p:sldId id="286" r:id="rId2"/>
    <p:sldId id="315" r:id="rId3"/>
    <p:sldId id="316" r:id="rId4"/>
    <p:sldId id="317" r:id="rId5"/>
    <p:sldId id="318" r:id="rId6"/>
    <p:sldId id="319" r:id="rId7"/>
    <p:sldId id="287" r:id="rId8"/>
    <p:sldId id="303" r:id="rId9"/>
    <p:sldId id="302" r:id="rId10"/>
    <p:sldId id="321" r:id="rId11"/>
    <p:sldId id="288" r:id="rId12"/>
    <p:sldId id="290" r:id="rId13"/>
    <p:sldId id="322" r:id="rId14"/>
    <p:sldId id="305" r:id="rId15"/>
    <p:sldId id="323" r:id="rId16"/>
    <p:sldId id="306" r:id="rId17"/>
    <p:sldId id="307" r:id="rId18"/>
    <p:sldId id="308" r:id="rId19"/>
    <p:sldId id="293" r:id="rId20"/>
    <p:sldId id="294" r:id="rId21"/>
    <p:sldId id="309" r:id="rId22"/>
    <p:sldId id="312" r:id="rId23"/>
    <p:sldId id="310" r:id="rId24"/>
    <p:sldId id="313" r:id="rId25"/>
    <p:sldId id="295" r:id="rId26"/>
    <p:sldId id="357" r:id="rId27"/>
    <p:sldId id="328" r:id="rId28"/>
    <p:sldId id="320" r:id="rId29"/>
    <p:sldId id="358" r:id="rId30"/>
    <p:sldId id="367" r:id="rId31"/>
    <p:sldId id="360" r:id="rId32"/>
    <p:sldId id="359" r:id="rId33"/>
    <p:sldId id="370" r:id="rId34"/>
    <p:sldId id="362" r:id="rId35"/>
    <p:sldId id="364" r:id="rId36"/>
    <p:sldId id="365" r:id="rId37"/>
    <p:sldId id="366" r:id="rId38"/>
    <p:sldId id="337" r:id="rId39"/>
    <p:sldId id="338" r:id="rId40"/>
    <p:sldId id="356" r:id="rId41"/>
    <p:sldId id="334" r:id="rId42"/>
    <p:sldId id="351" r:id="rId43"/>
    <p:sldId id="352" r:id="rId44"/>
    <p:sldId id="354" r:id="rId45"/>
    <p:sldId id="330" r:id="rId46"/>
    <p:sldId id="333" r:id="rId47"/>
    <p:sldId id="331" r:id="rId48"/>
    <p:sldId id="353" r:id="rId49"/>
    <p:sldId id="341" r:id="rId50"/>
    <p:sldId id="376" r:id="rId51"/>
    <p:sldId id="355" r:id="rId52"/>
    <p:sldId id="342" r:id="rId53"/>
    <p:sldId id="344" r:id="rId54"/>
    <p:sldId id="346" r:id="rId55"/>
    <p:sldId id="343" r:id="rId56"/>
    <p:sldId id="345" r:id="rId57"/>
    <p:sldId id="375" r:id="rId58"/>
    <p:sldId id="349" r:id="rId59"/>
    <p:sldId id="350" r:id="rId60"/>
    <p:sldId id="377" r:id="rId61"/>
    <p:sldId id="347" r:id="rId62"/>
    <p:sldId id="348" r:id="rId63"/>
    <p:sldId id="368" r:id="rId64"/>
    <p:sldId id="371" r:id="rId65"/>
    <p:sldId id="380" r:id="rId66"/>
    <p:sldId id="378" r:id="rId67"/>
    <p:sldId id="379" r:id="rId68"/>
    <p:sldId id="314" r:id="rId69"/>
    <p:sldId id="325" r:id="rId70"/>
    <p:sldId id="298" r:id="rId71"/>
    <p:sldId id="311" r:id="rId72"/>
    <p:sldId id="327" r:id="rId73"/>
    <p:sldId id="372" r:id="rId74"/>
    <p:sldId id="373" r:id="rId75"/>
    <p:sldId id="369" r:id="rId76"/>
    <p:sldId id="326" r:id="rId77"/>
    <p:sldId id="300" r:id="rId78"/>
    <p:sldId id="339" r:id="rId79"/>
    <p:sldId id="374" r:id="rId80"/>
    <p:sldId id="276" r:id="rId81"/>
    <p:sldId id="285" r:id="rId8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B760F4-580D-498B-B75D-5813A68DB48A}" v="28" dt="2019-04-08T14:41:53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70"/>
    </p:cViewPr>
  </p:sorterViewPr>
  <p:notesViewPr>
    <p:cSldViewPr snapToGrid="0">
      <p:cViewPr varScale="1">
        <p:scale>
          <a:sx n="70" d="100"/>
          <a:sy n="70" d="100"/>
        </p:scale>
        <p:origin x="330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an Peeters" userId="505dfa0a-7974-4c83-9beb-355f1bd60a85" providerId="ADAL" clId="{453A91B0-A422-4A83-B3E8-455F7843BB9E}"/>
  </pc:docChgLst>
  <pc:docChgLst>
    <pc:chgData name="Damiaan Peeters" userId="S::damiaan@umbrace.be::505dfa0a-7974-4c83-9beb-355f1bd60a85" providerId="AD" clId="Web-{38532699-B05E-4480-8590-079964ED07F9}"/>
  </pc:docChgLst>
  <pc:docChgLst>
    <pc:chgData name="Damiaan Peeters" userId="505dfa0a-7974-4c83-9beb-355f1bd60a85" providerId="ADAL" clId="{ACF11461-8D39-4F29-9269-9A5F2B376F2F}"/>
  </pc:docChgLst>
  <pc:docChgLst>
    <pc:chgData name="Damiaan Peeters" userId="505dfa0a-7974-4c83-9beb-355f1bd60a85" providerId="ADAL" clId="{1B9EAC66-1A83-46F5-B934-0EE5B6249C52}"/>
    <pc:docChg chg="undo custSel addSld delSld modSld modMainMaster">
      <pc:chgData name="Damiaan Peeters" userId="505dfa0a-7974-4c83-9beb-355f1bd60a85" providerId="ADAL" clId="{1B9EAC66-1A83-46F5-B934-0EE5B6249C52}" dt="2019-03-31T19:31:22.818" v="352" actId="20577"/>
      <pc:docMkLst>
        <pc:docMk/>
      </pc:docMkLst>
      <pc:sldChg chg="modSp">
        <pc:chgData name="Damiaan Peeters" userId="505dfa0a-7974-4c83-9beb-355f1bd60a85" providerId="ADAL" clId="{1B9EAC66-1A83-46F5-B934-0EE5B6249C52}" dt="2019-03-31T09:41:48.440" v="102" actId="20577"/>
        <pc:sldMkLst>
          <pc:docMk/>
          <pc:sldMk cId="912178771" sldId="287"/>
        </pc:sldMkLst>
        <pc:spChg chg="mod">
          <ac:chgData name="Damiaan Peeters" userId="505dfa0a-7974-4c83-9beb-355f1bd60a85" providerId="ADAL" clId="{1B9EAC66-1A83-46F5-B934-0EE5B6249C52}" dt="2019-03-31T09:41:48.440" v="102" actId="20577"/>
          <ac:spMkLst>
            <pc:docMk/>
            <pc:sldMk cId="912178771" sldId="287"/>
            <ac:spMk id="3" creationId="{CF7FC31F-7F8F-4C98-B72C-44C5351ECAAD}"/>
          </ac:spMkLst>
        </pc:spChg>
      </pc:sldChg>
      <pc:sldChg chg="modSp">
        <pc:chgData name="Damiaan Peeters" userId="505dfa0a-7974-4c83-9beb-355f1bd60a85" providerId="ADAL" clId="{1B9EAC66-1A83-46F5-B934-0EE5B6249C52}" dt="2019-03-31T09:40:29.768" v="28" actId="20577"/>
        <pc:sldMkLst>
          <pc:docMk/>
          <pc:sldMk cId="3456767861" sldId="317"/>
        </pc:sldMkLst>
        <pc:spChg chg="mod">
          <ac:chgData name="Damiaan Peeters" userId="505dfa0a-7974-4c83-9beb-355f1bd60a85" providerId="ADAL" clId="{1B9EAC66-1A83-46F5-B934-0EE5B6249C52}" dt="2019-03-31T09:40:29.768" v="28" actId="20577"/>
          <ac:spMkLst>
            <pc:docMk/>
            <pc:sldMk cId="3456767861" sldId="317"/>
            <ac:spMk id="2" creationId="{07B9BCFE-9FE1-42B2-A698-6AE78636FDA3}"/>
          </ac:spMkLst>
        </pc:spChg>
      </pc:sldChg>
      <pc:sldChg chg="modSp">
        <pc:chgData name="Damiaan Peeters" userId="505dfa0a-7974-4c83-9beb-355f1bd60a85" providerId="ADAL" clId="{1B9EAC66-1A83-46F5-B934-0EE5B6249C52}" dt="2019-03-31T09:40:47.203" v="44" actId="20577"/>
        <pc:sldMkLst>
          <pc:docMk/>
          <pc:sldMk cId="4194665251" sldId="318"/>
        </pc:sldMkLst>
        <pc:spChg chg="mod">
          <ac:chgData name="Damiaan Peeters" userId="505dfa0a-7974-4c83-9beb-355f1bd60a85" providerId="ADAL" clId="{1B9EAC66-1A83-46F5-B934-0EE5B6249C52}" dt="2019-03-31T09:40:47.203" v="44" actId="20577"/>
          <ac:spMkLst>
            <pc:docMk/>
            <pc:sldMk cId="4194665251" sldId="318"/>
            <ac:spMk id="2" creationId="{5C8D7DE7-90EF-4F28-A730-603D2E66CFEC}"/>
          </ac:spMkLst>
        </pc:spChg>
      </pc:sldChg>
      <pc:sldChg chg="modSp">
        <pc:chgData name="Damiaan Peeters" userId="505dfa0a-7974-4c83-9beb-355f1bd60a85" providerId="ADAL" clId="{1B9EAC66-1A83-46F5-B934-0EE5B6249C52}" dt="2019-03-31T09:43:35.521" v="150" actId="20577"/>
        <pc:sldMkLst>
          <pc:docMk/>
          <pc:sldMk cId="3693375524" sldId="322"/>
        </pc:sldMkLst>
        <pc:spChg chg="mod">
          <ac:chgData name="Damiaan Peeters" userId="505dfa0a-7974-4c83-9beb-355f1bd60a85" providerId="ADAL" clId="{1B9EAC66-1A83-46F5-B934-0EE5B6249C52}" dt="2019-03-31T09:43:35.521" v="150" actId="20577"/>
          <ac:spMkLst>
            <pc:docMk/>
            <pc:sldMk cId="3693375524" sldId="322"/>
            <ac:spMk id="9" creationId="{7ADC49E1-BC07-4852-9E64-6B2C14CD3A19}"/>
          </ac:spMkLst>
        </pc:spChg>
      </pc:sldChg>
      <pc:sldChg chg="modSp">
        <pc:chgData name="Damiaan Peeters" userId="505dfa0a-7974-4c83-9beb-355f1bd60a85" providerId="ADAL" clId="{1B9EAC66-1A83-46F5-B934-0EE5B6249C52}" dt="2019-03-31T19:31:22.818" v="352" actId="20577"/>
        <pc:sldMkLst>
          <pc:docMk/>
          <pc:sldMk cId="1881626176" sldId="339"/>
        </pc:sldMkLst>
        <pc:spChg chg="mod">
          <ac:chgData name="Damiaan Peeters" userId="505dfa0a-7974-4c83-9beb-355f1bd60a85" providerId="ADAL" clId="{1B9EAC66-1A83-46F5-B934-0EE5B6249C52}" dt="2019-03-31T18:56:14.359" v="339" actId="20577"/>
          <ac:spMkLst>
            <pc:docMk/>
            <pc:sldMk cId="1881626176" sldId="339"/>
            <ac:spMk id="2" creationId="{F7124EBC-8956-4805-A2F0-9C591CFFDEA6}"/>
          </ac:spMkLst>
        </pc:spChg>
        <pc:spChg chg="mod">
          <ac:chgData name="Damiaan Peeters" userId="505dfa0a-7974-4c83-9beb-355f1bd60a85" providerId="ADAL" clId="{1B9EAC66-1A83-46F5-B934-0EE5B6249C52}" dt="2019-03-31T19:31:22.818" v="352" actId="20577"/>
          <ac:spMkLst>
            <pc:docMk/>
            <pc:sldMk cId="1881626176" sldId="339"/>
            <ac:spMk id="3" creationId="{C1FE83D9-CE5C-4901-ABF9-1D7025866E1E}"/>
          </ac:spMkLst>
        </pc:spChg>
      </pc:sldChg>
      <pc:sldMasterChg chg="modSldLayout">
        <pc:chgData name="Damiaan Peeters" userId="505dfa0a-7974-4c83-9beb-355f1bd60a85" providerId="ADAL" clId="{1B9EAC66-1A83-46F5-B934-0EE5B6249C52}" dt="2019-03-31T10:00:06.710" v="239" actId="20577"/>
        <pc:sldMasterMkLst>
          <pc:docMk/>
          <pc:sldMasterMk cId="0" sldId="2147483696"/>
        </pc:sldMasterMkLst>
        <pc:sldLayoutChg chg="modSp">
          <pc:chgData name="Damiaan Peeters" userId="505dfa0a-7974-4c83-9beb-355f1bd60a85" providerId="ADAL" clId="{1B9EAC66-1A83-46F5-B934-0EE5B6249C52}" dt="2019-03-31T09:47:23.681" v="168" actId="20577"/>
          <pc:sldLayoutMkLst>
            <pc:docMk/>
            <pc:sldMasterMk cId="0" sldId="2147483696"/>
            <pc:sldLayoutMk cId="0" sldId="2147483649"/>
          </pc:sldLayoutMkLst>
          <pc:spChg chg="mod">
            <ac:chgData name="Damiaan Peeters" userId="505dfa0a-7974-4c83-9beb-355f1bd60a85" providerId="ADAL" clId="{1B9EAC66-1A83-46F5-B934-0EE5B6249C52}" dt="2019-03-31T09:47:23.681" v="168" actId="20577"/>
            <ac:spMkLst>
              <pc:docMk/>
              <pc:sldMasterMk cId="0" sldId="2147483696"/>
              <pc:sldLayoutMk cId="0" sldId="2147483649"/>
              <ac:spMk id="19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47:33.222" v="173"/>
          <pc:sldLayoutMkLst>
            <pc:docMk/>
            <pc:sldMasterMk cId="0" sldId="2147483696"/>
            <pc:sldLayoutMk cId="0" sldId="2147483650"/>
          </pc:sldLayoutMkLst>
          <pc:spChg chg="mod">
            <ac:chgData name="Damiaan Peeters" userId="505dfa0a-7974-4c83-9beb-355f1bd60a85" providerId="ADAL" clId="{1B9EAC66-1A83-46F5-B934-0EE5B6249C52}" dt="2019-03-31T09:47:33.222" v="173"/>
            <ac:spMkLst>
              <pc:docMk/>
              <pc:sldMasterMk cId="0" sldId="2147483696"/>
              <pc:sldLayoutMk cId="0" sldId="2147483650"/>
              <ac:spMk id="31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47:41.051" v="175" actId="20577"/>
          <pc:sldLayoutMkLst>
            <pc:docMk/>
            <pc:sldMasterMk cId="0" sldId="2147483696"/>
            <pc:sldLayoutMk cId="0" sldId="2147483651"/>
          </pc:sldLayoutMkLst>
          <pc:spChg chg="mod">
            <ac:chgData name="Damiaan Peeters" userId="505dfa0a-7974-4c83-9beb-355f1bd60a85" providerId="ADAL" clId="{1B9EAC66-1A83-46F5-B934-0EE5B6249C52}" dt="2019-03-31T09:47:41.051" v="175" actId="20577"/>
            <ac:spMkLst>
              <pc:docMk/>
              <pc:sldMasterMk cId="0" sldId="2147483696"/>
              <pc:sldLayoutMk cId="0" sldId="2147483651"/>
              <ac:spMk id="47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47:48.342" v="177" actId="20577"/>
          <pc:sldLayoutMkLst>
            <pc:docMk/>
            <pc:sldMasterMk cId="0" sldId="2147483696"/>
            <pc:sldLayoutMk cId="0" sldId="2147483653"/>
          </pc:sldLayoutMkLst>
          <pc:spChg chg="mod">
            <ac:chgData name="Damiaan Peeters" userId="505dfa0a-7974-4c83-9beb-355f1bd60a85" providerId="ADAL" clId="{1B9EAC66-1A83-46F5-B934-0EE5B6249C52}" dt="2019-03-31T09:47:48.342" v="177" actId="20577"/>
            <ac:spMkLst>
              <pc:docMk/>
              <pc:sldMasterMk cId="0" sldId="2147483696"/>
              <pc:sldLayoutMk cId="0" sldId="2147483653"/>
              <ac:spMk id="65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47:57.193" v="179" actId="20577"/>
          <pc:sldLayoutMkLst>
            <pc:docMk/>
            <pc:sldMasterMk cId="0" sldId="2147483696"/>
            <pc:sldLayoutMk cId="0" sldId="2147483654"/>
          </pc:sldLayoutMkLst>
          <pc:spChg chg="mod">
            <ac:chgData name="Damiaan Peeters" userId="505dfa0a-7974-4c83-9beb-355f1bd60a85" providerId="ADAL" clId="{1B9EAC66-1A83-46F5-B934-0EE5B6249C52}" dt="2019-03-31T09:47:57.193" v="179" actId="20577"/>
            <ac:spMkLst>
              <pc:docMk/>
              <pc:sldMasterMk cId="0" sldId="2147483696"/>
              <pc:sldLayoutMk cId="0" sldId="2147483654"/>
              <ac:spMk id="70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48:02.746" v="184" actId="20577"/>
          <pc:sldLayoutMkLst>
            <pc:docMk/>
            <pc:sldMasterMk cId="0" sldId="2147483696"/>
            <pc:sldLayoutMk cId="0" sldId="2147483655"/>
          </pc:sldLayoutMkLst>
          <pc:spChg chg="mod">
            <ac:chgData name="Damiaan Peeters" userId="505dfa0a-7974-4c83-9beb-355f1bd60a85" providerId="ADAL" clId="{1B9EAC66-1A83-46F5-B934-0EE5B6249C52}" dt="2019-03-31T09:48:02.746" v="184" actId="20577"/>
            <ac:spMkLst>
              <pc:docMk/>
              <pc:sldMasterMk cId="0" sldId="2147483696"/>
              <pc:sldLayoutMk cId="0" sldId="2147483655"/>
              <ac:spMk id="75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48:09.735" v="187" actId="20577"/>
          <pc:sldLayoutMkLst>
            <pc:docMk/>
            <pc:sldMasterMk cId="0" sldId="2147483696"/>
            <pc:sldLayoutMk cId="0" sldId="2147483657"/>
          </pc:sldLayoutMkLst>
          <pc:spChg chg="mod">
            <ac:chgData name="Damiaan Peeters" userId="505dfa0a-7974-4c83-9beb-355f1bd60a85" providerId="ADAL" clId="{1B9EAC66-1A83-46F5-B934-0EE5B6249C52}" dt="2019-03-31T09:48:09.735" v="187" actId="20577"/>
            <ac:spMkLst>
              <pc:docMk/>
              <pc:sldMasterMk cId="0" sldId="2147483696"/>
              <pc:sldLayoutMk cId="0" sldId="2147483657"/>
              <ac:spMk id="84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48:15.663" v="192" actId="20577"/>
          <pc:sldLayoutMkLst>
            <pc:docMk/>
            <pc:sldMasterMk cId="0" sldId="2147483696"/>
            <pc:sldLayoutMk cId="0" sldId="2147483658"/>
          </pc:sldLayoutMkLst>
          <pc:spChg chg="mod">
            <ac:chgData name="Damiaan Peeters" userId="505dfa0a-7974-4c83-9beb-355f1bd60a85" providerId="ADAL" clId="{1B9EAC66-1A83-46F5-B934-0EE5B6249C52}" dt="2019-03-31T09:48:15.663" v="192" actId="20577"/>
            <ac:spMkLst>
              <pc:docMk/>
              <pc:sldMasterMk cId="0" sldId="2147483696"/>
              <pc:sldLayoutMk cId="0" sldId="2147483658"/>
              <ac:spMk id="91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48:21.258" v="195" actId="20577"/>
          <pc:sldLayoutMkLst>
            <pc:docMk/>
            <pc:sldMasterMk cId="0" sldId="2147483696"/>
            <pc:sldLayoutMk cId="0" sldId="2147483659"/>
          </pc:sldLayoutMkLst>
          <pc:spChg chg="mod">
            <ac:chgData name="Damiaan Peeters" userId="505dfa0a-7974-4c83-9beb-355f1bd60a85" providerId="ADAL" clId="{1B9EAC66-1A83-46F5-B934-0EE5B6249C52}" dt="2019-03-31T09:48:21.258" v="195" actId="20577"/>
            <ac:spMkLst>
              <pc:docMk/>
              <pc:sldMasterMk cId="0" sldId="2147483696"/>
              <pc:sldLayoutMk cId="0" sldId="2147483659"/>
              <ac:spMk id="98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48:26.889" v="198" actId="20577"/>
          <pc:sldLayoutMkLst>
            <pc:docMk/>
            <pc:sldMasterMk cId="0" sldId="2147483696"/>
            <pc:sldLayoutMk cId="0" sldId="2147483660"/>
          </pc:sldLayoutMkLst>
          <pc:spChg chg="mod">
            <ac:chgData name="Damiaan Peeters" userId="505dfa0a-7974-4c83-9beb-355f1bd60a85" providerId="ADAL" clId="{1B9EAC66-1A83-46F5-B934-0EE5B6249C52}" dt="2019-03-31T09:48:26.889" v="198" actId="20577"/>
            <ac:spMkLst>
              <pc:docMk/>
              <pc:sldMasterMk cId="0" sldId="2147483696"/>
              <pc:sldLayoutMk cId="0" sldId="2147483660"/>
              <ac:spMk id="109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48:36.514" v="204" actId="20577"/>
          <pc:sldLayoutMkLst>
            <pc:docMk/>
            <pc:sldMasterMk cId="0" sldId="2147483696"/>
            <pc:sldLayoutMk cId="0" sldId="2147483661"/>
          </pc:sldLayoutMkLst>
          <pc:spChg chg="mod">
            <ac:chgData name="Damiaan Peeters" userId="505dfa0a-7974-4c83-9beb-355f1bd60a85" providerId="ADAL" clId="{1B9EAC66-1A83-46F5-B934-0EE5B6249C52}" dt="2019-03-31T09:48:36.514" v="204" actId="20577"/>
            <ac:spMkLst>
              <pc:docMk/>
              <pc:sldMasterMk cId="0" sldId="2147483696"/>
              <pc:sldLayoutMk cId="0" sldId="2147483661"/>
              <ac:spMk id="121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48:32.476" v="201" actId="20577"/>
          <pc:sldLayoutMkLst>
            <pc:docMk/>
            <pc:sldMasterMk cId="0" sldId="2147483696"/>
            <pc:sldLayoutMk cId="0" sldId="2147483662"/>
          </pc:sldLayoutMkLst>
          <pc:spChg chg="mod">
            <ac:chgData name="Damiaan Peeters" userId="505dfa0a-7974-4c83-9beb-355f1bd60a85" providerId="ADAL" clId="{1B9EAC66-1A83-46F5-B934-0EE5B6249C52}" dt="2019-03-31T09:48:32.476" v="201" actId="20577"/>
            <ac:spMkLst>
              <pc:docMk/>
              <pc:sldMasterMk cId="0" sldId="2147483696"/>
              <pc:sldLayoutMk cId="0" sldId="2147483662"/>
              <ac:spMk id="131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55:16.057" v="207" actId="20577"/>
          <pc:sldLayoutMkLst>
            <pc:docMk/>
            <pc:sldMasterMk cId="0" sldId="2147483696"/>
            <pc:sldLayoutMk cId="0" sldId="2147483663"/>
          </pc:sldLayoutMkLst>
          <pc:spChg chg="mod">
            <ac:chgData name="Damiaan Peeters" userId="505dfa0a-7974-4c83-9beb-355f1bd60a85" providerId="ADAL" clId="{1B9EAC66-1A83-46F5-B934-0EE5B6249C52}" dt="2019-03-31T09:55:16.057" v="207" actId="20577"/>
            <ac:spMkLst>
              <pc:docMk/>
              <pc:sldMasterMk cId="0" sldId="2147483696"/>
              <pc:sldLayoutMk cId="0" sldId="2147483663"/>
              <ac:spMk id="136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58:55.117" v="211" actId="20577"/>
          <pc:sldLayoutMkLst>
            <pc:docMk/>
            <pc:sldMasterMk cId="0" sldId="2147483696"/>
            <pc:sldLayoutMk cId="0" sldId="2147483668"/>
          </pc:sldLayoutMkLst>
          <pc:spChg chg="mod">
            <ac:chgData name="Damiaan Peeters" userId="505dfa0a-7974-4c83-9beb-355f1bd60a85" providerId="ADAL" clId="{1B9EAC66-1A83-46F5-B934-0EE5B6249C52}" dt="2019-03-31T09:58:55.117" v="211" actId="20577"/>
            <ac:spMkLst>
              <pc:docMk/>
              <pc:sldMasterMk cId="0" sldId="2147483696"/>
              <pc:sldLayoutMk cId="0" sldId="2147483668"/>
              <ac:spMk id="164" creationId="{00000000-0000-0000-0000-000000000000}"/>
            </ac:spMkLst>
          </pc:spChg>
          <pc:picChg chg="ord">
            <ac:chgData name="Damiaan Peeters" userId="505dfa0a-7974-4c83-9beb-355f1bd60a85" providerId="ADAL" clId="{1B9EAC66-1A83-46F5-B934-0EE5B6249C52}" dt="2019-03-31T09:55:35.063" v="208" actId="167"/>
            <ac:picMkLst>
              <pc:docMk/>
              <pc:sldMasterMk cId="0" sldId="2147483696"/>
              <pc:sldLayoutMk cId="0" sldId="2147483668"/>
              <ac:picMk id="166" creationId="{00000000-0000-0000-0000-000000000000}"/>
            </ac:picMkLst>
          </pc:picChg>
        </pc:sldLayoutChg>
        <pc:sldLayoutChg chg="modSp">
          <pc:chgData name="Damiaan Peeters" userId="505dfa0a-7974-4c83-9beb-355f1bd60a85" providerId="ADAL" clId="{1B9EAC66-1A83-46F5-B934-0EE5B6249C52}" dt="2019-03-31T09:59:08.746" v="216" actId="20577"/>
          <pc:sldLayoutMkLst>
            <pc:docMk/>
            <pc:sldMasterMk cId="0" sldId="2147483696"/>
            <pc:sldLayoutMk cId="0" sldId="2147483674"/>
          </pc:sldLayoutMkLst>
          <pc:spChg chg="mod">
            <ac:chgData name="Damiaan Peeters" userId="505dfa0a-7974-4c83-9beb-355f1bd60a85" providerId="ADAL" clId="{1B9EAC66-1A83-46F5-B934-0EE5B6249C52}" dt="2019-03-31T09:59:08.746" v="216" actId="20577"/>
            <ac:spMkLst>
              <pc:docMk/>
              <pc:sldMasterMk cId="0" sldId="2147483696"/>
              <pc:sldLayoutMk cId="0" sldId="2147483674"/>
              <ac:spMk id="199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59:24.334" v="220" actId="20577"/>
          <pc:sldLayoutMkLst>
            <pc:docMk/>
            <pc:sldMasterMk cId="0" sldId="2147483696"/>
            <pc:sldLayoutMk cId="0" sldId="2147483676"/>
          </pc:sldLayoutMkLst>
          <pc:spChg chg="mod">
            <ac:chgData name="Damiaan Peeters" userId="505dfa0a-7974-4c83-9beb-355f1bd60a85" providerId="ADAL" clId="{1B9EAC66-1A83-46F5-B934-0EE5B6249C52}" dt="2019-03-31T09:59:24.334" v="220" actId="20577"/>
            <ac:spMkLst>
              <pc:docMk/>
              <pc:sldMasterMk cId="0" sldId="2147483696"/>
              <pc:sldLayoutMk cId="0" sldId="2147483676"/>
              <ac:spMk id="203" creationId="{00000000-0000-0000-0000-000000000000}"/>
            </ac:spMkLst>
          </pc:spChg>
          <pc:picChg chg="ord">
            <ac:chgData name="Damiaan Peeters" userId="505dfa0a-7974-4c83-9beb-355f1bd60a85" providerId="ADAL" clId="{1B9EAC66-1A83-46F5-B934-0EE5B6249C52}" dt="2019-03-31T09:59:20.924" v="217" actId="167"/>
            <ac:picMkLst>
              <pc:docMk/>
              <pc:sldMasterMk cId="0" sldId="2147483696"/>
              <pc:sldLayoutMk cId="0" sldId="2147483676"/>
              <ac:picMk id="204" creationId="{00000000-0000-0000-0000-000000000000}"/>
            </ac:picMkLst>
          </pc:picChg>
        </pc:sldLayoutChg>
        <pc:sldLayoutChg chg="modSp">
          <pc:chgData name="Damiaan Peeters" userId="505dfa0a-7974-4c83-9beb-355f1bd60a85" providerId="ADAL" clId="{1B9EAC66-1A83-46F5-B934-0EE5B6249C52}" dt="2019-03-31T09:59:29.849" v="223" actId="20577"/>
          <pc:sldLayoutMkLst>
            <pc:docMk/>
            <pc:sldMasterMk cId="0" sldId="2147483696"/>
            <pc:sldLayoutMk cId="0" sldId="2147483678"/>
          </pc:sldLayoutMkLst>
          <pc:spChg chg="mod">
            <ac:chgData name="Damiaan Peeters" userId="505dfa0a-7974-4c83-9beb-355f1bd60a85" providerId="ADAL" clId="{1B9EAC66-1A83-46F5-B934-0EE5B6249C52}" dt="2019-03-31T09:59:29.849" v="223" actId="20577"/>
            <ac:spMkLst>
              <pc:docMk/>
              <pc:sldMasterMk cId="0" sldId="2147483696"/>
              <pc:sldLayoutMk cId="0" sldId="2147483678"/>
              <ac:spMk id="211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59:34.945" v="226" actId="20577"/>
          <pc:sldLayoutMkLst>
            <pc:docMk/>
            <pc:sldMasterMk cId="0" sldId="2147483696"/>
            <pc:sldLayoutMk cId="0" sldId="2147483680"/>
          </pc:sldLayoutMkLst>
          <pc:spChg chg="mod">
            <ac:chgData name="Damiaan Peeters" userId="505dfa0a-7974-4c83-9beb-355f1bd60a85" providerId="ADAL" clId="{1B9EAC66-1A83-46F5-B934-0EE5B6249C52}" dt="2019-03-31T09:59:34.945" v="226" actId="20577"/>
            <ac:spMkLst>
              <pc:docMk/>
              <pc:sldMasterMk cId="0" sldId="2147483696"/>
              <pc:sldLayoutMk cId="0" sldId="2147483680"/>
              <ac:spMk id="222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59:39.506" v="229" actId="20577"/>
          <pc:sldLayoutMkLst>
            <pc:docMk/>
            <pc:sldMasterMk cId="0" sldId="2147483696"/>
            <pc:sldLayoutMk cId="0" sldId="2147483681"/>
          </pc:sldLayoutMkLst>
          <pc:spChg chg="mod">
            <ac:chgData name="Damiaan Peeters" userId="505dfa0a-7974-4c83-9beb-355f1bd60a85" providerId="ADAL" clId="{1B9EAC66-1A83-46F5-B934-0EE5B6249C52}" dt="2019-03-31T09:59:39.506" v="229" actId="20577"/>
            <ac:spMkLst>
              <pc:docMk/>
              <pc:sldMasterMk cId="0" sldId="2147483696"/>
              <pc:sldLayoutMk cId="0" sldId="2147483681"/>
              <ac:spMk id="231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59:46.355" v="232" actId="20577"/>
          <pc:sldLayoutMkLst>
            <pc:docMk/>
            <pc:sldMasterMk cId="0" sldId="2147483696"/>
            <pc:sldLayoutMk cId="0" sldId="2147483682"/>
          </pc:sldLayoutMkLst>
          <pc:spChg chg="mod">
            <ac:chgData name="Damiaan Peeters" userId="505dfa0a-7974-4c83-9beb-355f1bd60a85" providerId="ADAL" clId="{1B9EAC66-1A83-46F5-B934-0EE5B6249C52}" dt="2019-03-31T09:59:46.355" v="232" actId="20577"/>
            <ac:spMkLst>
              <pc:docMk/>
              <pc:sldMasterMk cId="0" sldId="2147483696"/>
              <pc:sldLayoutMk cId="0" sldId="2147483682"/>
              <ac:spMk id="235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1B9EAC66-1A83-46F5-B934-0EE5B6249C52}" dt="2019-03-31T09:59:59.837" v="236" actId="20577"/>
          <pc:sldLayoutMkLst>
            <pc:docMk/>
            <pc:sldMasterMk cId="0" sldId="2147483696"/>
            <pc:sldLayoutMk cId="0" sldId="2147483683"/>
          </pc:sldLayoutMkLst>
          <pc:spChg chg="mod">
            <ac:chgData name="Damiaan Peeters" userId="505dfa0a-7974-4c83-9beb-355f1bd60a85" providerId="ADAL" clId="{1B9EAC66-1A83-46F5-B934-0EE5B6249C52}" dt="2019-03-31T09:59:59.837" v="236" actId="20577"/>
            <ac:spMkLst>
              <pc:docMk/>
              <pc:sldMasterMk cId="0" sldId="2147483696"/>
              <pc:sldLayoutMk cId="0" sldId="2147483683"/>
              <ac:spMk id="238" creationId="{00000000-0000-0000-0000-000000000000}"/>
            </ac:spMkLst>
          </pc:spChg>
          <pc:picChg chg="ord">
            <ac:chgData name="Damiaan Peeters" userId="505dfa0a-7974-4c83-9beb-355f1bd60a85" providerId="ADAL" clId="{1B9EAC66-1A83-46F5-B934-0EE5B6249C52}" dt="2019-03-31T09:59:56.001" v="233" actId="167"/>
            <ac:picMkLst>
              <pc:docMk/>
              <pc:sldMasterMk cId="0" sldId="2147483696"/>
              <pc:sldLayoutMk cId="0" sldId="2147483683"/>
              <ac:picMk id="239" creationId="{00000000-0000-0000-0000-000000000000}"/>
            </ac:picMkLst>
          </pc:picChg>
        </pc:sldLayoutChg>
        <pc:sldLayoutChg chg="modSp">
          <pc:chgData name="Damiaan Peeters" userId="505dfa0a-7974-4c83-9beb-355f1bd60a85" providerId="ADAL" clId="{1B9EAC66-1A83-46F5-B934-0EE5B6249C52}" dt="2019-03-31T10:00:06.710" v="239" actId="20577"/>
          <pc:sldLayoutMkLst>
            <pc:docMk/>
            <pc:sldMasterMk cId="0" sldId="2147483696"/>
            <pc:sldLayoutMk cId="0" sldId="2147483684"/>
          </pc:sldLayoutMkLst>
          <pc:spChg chg="mod">
            <ac:chgData name="Damiaan Peeters" userId="505dfa0a-7974-4c83-9beb-355f1bd60a85" providerId="ADAL" clId="{1B9EAC66-1A83-46F5-B934-0EE5B6249C52}" dt="2019-03-31T10:00:06.710" v="239" actId="20577"/>
            <ac:spMkLst>
              <pc:docMk/>
              <pc:sldMasterMk cId="0" sldId="2147483696"/>
              <pc:sldLayoutMk cId="0" sldId="2147483684"/>
              <ac:spMk id="241" creationId="{00000000-0000-0000-0000-000000000000}"/>
            </ac:spMkLst>
          </pc:spChg>
        </pc:sldLayoutChg>
      </pc:sldMasterChg>
    </pc:docChg>
  </pc:docChgLst>
  <pc:docChgLst>
    <pc:chgData name="Damiaan Peeters" userId="505dfa0a-7974-4c83-9beb-355f1bd60a85" providerId="ADAL" clId="{2A600034-4682-4A1F-ABDE-4A93721362D0}"/>
  </pc:docChgLst>
  <pc:docChgLst>
    <pc:chgData name="Damiaan Peeters" userId="505dfa0a-7974-4c83-9beb-355f1bd60a85" providerId="ADAL" clId="{D7F81B12-D944-47FF-A5B0-94989200BD52}"/>
  </pc:docChgLst>
  <pc:docChgLst>
    <pc:chgData name="Damiaan Peeters" userId="505dfa0a-7974-4c83-9beb-355f1bd60a85" providerId="ADAL" clId="{A9B760F4-580D-498B-B75D-5813A68DB48A}"/>
    <pc:docChg chg="undo custSel modSld modMainMaster">
      <pc:chgData name="Damiaan Peeters" userId="505dfa0a-7974-4c83-9beb-355f1bd60a85" providerId="ADAL" clId="{A9B760F4-580D-498B-B75D-5813A68DB48A}" dt="2019-04-08T14:41:58.535" v="141" actId="1076"/>
      <pc:docMkLst>
        <pc:docMk/>
      </pc:docMkLst>
      <pc:sldChg chg="delSp modSp">
        <pc:chgData name="Damiaan Peeters" userId="505dfa0a-7974-4c83-9beb-355f1bd60a85" providerId="ADAL" clId="{A9B760F4-580D-498B-B75D-5813A68DB48A}" dt="2019-04-08T13:34:18.235" v="66" actId="167"/>
        <pc:sldMkLst>
          <pc:docMk/>
          <pc:sldMk cId="0" sldId="276"/>
        </pc:sldMkLst>
        <pc:spChg chg="del mod">
          <ac:chgData name="Damiaan Peeters" userId="505dfa0a-7974-4c83-9beb-355f1bd60a85" providerId="ADAL" clId="{A9B760F4-580D-498B-B75D-5813A68DB48A}" dt="2019-04-08T13:32:58.828" v="65" actId="478"/>
          <ac:spMkLst>
            <pc:docMk/>
            <pc:sldMk cId="0" sldId="276"/>
            <ac:spMk id="482" creationId="{00000000-0000-0000-0000-000000000000}"/>
          </ac:spMkLst>
        </pc:spChg>
        <pc:picChg chg="ord">
          <ac:chgData name="Damiaan Peeters" userId="505dfa0a-7974-4c83-9beb-355f1bd60a85" providerId="ADAL" clId="{A9B760F4-580D-498B-B75D-5813A68DB48A}" dt="2019-04-08T13:34:18.235" v="66" actId="167"/>
          <ac:picMkLst>
            <pc:docMk/>
            <pc:sldMk cId="0" sldId="276"/>
            <ac:picMk id="481" creationId="{00000000-0000-0000-0000-000000000000}"/>
          </ac:picMkLst>
        </pc:picChg>
      </pc:sldChg>
      <pc:sldChg chg="modTransition">
        <pc:chgData name="Damiaan Peeters" userId="505dfa0a-7974-4c83-9beb-355f1bd60a85" providerId="ADAL" clId="{A9B760F4-580D-498B-B75D-5813A68DB48A}" dt="2019-04-08T13:26:23.806" v="0"/>
        <pc:sldMkLst>
          <pc:docMk/>
          <pc:sldMk cId="2569505145" sldId="315"/>
        </pc:sldMkLst>
      </pc:sldChg>
      <pc:sldChg chg="modTransition">
        <pc:chgData name="Damiaan Peeters" userId="505dfa0a-7974-4c83-9beb-355f1bd60a85" providerId="ADAL" clId="{A9B760F4-580D-498B-B75D-5813A68DB48A}" dt="2019-04-08T13:26:23.806" v="0"/>
        <pc:sldMkLst>
          <pc:docMk/>
          <pc:sldMk cId="2627522591" sldId="316"/>
        </pc:sldMkLst>
      </pc:sldChg>
      <pc:sldChg chg="modTransition">
        <pc:chgData name="Damiaan Peeters" userId="505dfa0a-7974-4c83-9beb-355f1bd60a85" providerId="ADAL" clId="{A9B760F4-580D-498B-B75D-5813A68DB48A}" dt="2019-04-08T13:26:23.806" v="0"/>
        <pc:sldMkLst>
          <pc:docMk/>
          <pc:sldMk cId="3456767861" sldId="317"/>
        </pc:sldMkLst>
      </pc:sldChg>
      <pc:sldChg chg="modTransition">
        <pc:chgData name="Damiaan Peeters" userId="505dfa0a-7974-4c83-9beb-355f1bd60a85" providerId="ADAL" clId="{A9B760F4-580D-498B-B75D-5813A68DB48A}" dt="2019-04-08T13:26:23.806" v="0"/>
        <pc:sldMkLst>
          <pc:docMk/>
          <pc:sldMk cId="4194665251" sldId="318"/>
        </pc:sldMkLst>
      </pc:sldChg>
      <pc:sldChg chg="modTransition">
        <pc:chgData name="Damiaan Peeters" userId="505dfa0a-7974-4c83-9beb-355f1bd60a85" providerId="ADAL" clId="{A9B760F4-580D-498B-B75D-5813A68DB48A}" dt="2019-04-08T13:26:23.806" v="0"/>
        <pc:sldMkLst>
          <pc:docMk/>
          <pc:sldMk cId="898439785" sldId="319"/>
        </pc:sldMkLst>
      </pc:sldChg>
      <pc:sldChg chg="addSp modSp">
        <pc:chgData name="Damiaan Peeters" userId="505dfa0a-7974-4c83-9beb-355f1bd60a85" providerId="ADAL" clId="{A9B760F4-580D-498B-B75D-5813A68DB48A}" dt="2019-04-08T14:41:58.535" v="141" actId="1076"/>
        <pc:sldMkLst>
          <pc:docMk/>
          <pc:sldMk cId="1434889260" sldId="327"/>
        </pc:sldMkLst>
        <pc:spChg chg="add mod">
          <ac:chgData name="Damiaan Peeters" userId="505dfa0a-7974-4c83-9beb-355f1bd60a85" providerId="ADAL" clId="{A9B760F4-580D-498B-B75D-5813A68DB48A}" dt="2019-04-08T14:41:58.535" v="141" actId="1076"/>
          <ac:spMkLst>
            <pc:docMk/>
            <pc:sldMk cId="1434889260" sldId="327"/>
            <ac:spMk id="4" creationId="{57FF7B94-33D9-46A9-BADC-3A253D207E70}"/>
          </ac:spMkLst>
        </pc:spChg>
      </pc:sldChg>
      <pc:sldMasterChg chg="modSldLayout">
        <pc:chgData name="Damiaan Peeters" userId="505dfa0a-7974-4c83-9beb-355f1bd60a85" providerId="ADAL" clId="{A9B760F4-580D-498B-B75D-5813A68DB48A}" dt="2019-04-08T14:27:16.683" v="139" actId="121"/>
        <pc:sldMasterMkLst>
          <pc:docMk/>
          <pc:sldMasterMk cId="0" sldId="2147483696"/>
        </pc:sldMasterMkLst>
        <pc:sldLayoutChg chg="modSp">
          <pc:chgData name="Damiaan Peeters" userId="505dfa0a-7974-4c83-9beb-355f1bd60a85" providerId="ADAL" clId="{A9B760F4-580D-498B-B75D-5813A68DB48A}" dt="2019-04-08T14:22:40.730" v="69" actId="121"/>
          <pc:sldLayoutMkLst>
            <pc:docMk/>
            <pc:sldMasterMk cId="0" sldId="2147483696"/>
            <pc:sldLayoutMk cId="0" sldId="2147483649"/>
          </pc:sldLayoutMkLst>
          <pc:spChg chg="mod">
            <ac:chgData name="Damiaan Peeters" userId="505dfa0a-7974-4c83-9beb-355f1bd60a85" providerId="ADAL" clId="{A9B760F4-580D-498B-B75D-5813A68DB48A}" dt="2019-04-08T14:22:40.730" v="69" actId="121"/>
            <ac:spMkLst>
              <pc:docMk/>
              <pc:sldMasterMk cId="0" sldId="2147483696"/>
              <pc:sldLayoutMk cId="0" sldId="2147483649"/>
              <ac:spMk id="19" creationId="{00000000-0000-0000-0000-000000000000}"/>
            </ac:spMkLst>
          </pc:spChg>
        </pc:sldLayoutChg>
        <pc:sldLayoutChg chg="modSp">
          <pc:chgData name="Damiaan Peeters" userId="505dfa0a-7974-4c83-9beb-355f1bd60a85" providerId="ADAL" clId="{A9B760F4-580D-498B-B75D-5813A68DB48A}" dt="2019-04-08T14:22:49.843" v="72" actId="404"/>
          <pc:sldLayoutMkLst>
            <pc:docMk/>
            <pc:sldMasterMk cId="0" sldId="2147483696"/>
            <pc:sldLayoutMk cId="0" sldId="2147483650"/>
          </pc:sldLayoutMkLst>
          <pc:spChg chg="mod">
            <ac:chgData name="Damiaan Peeters" userId="505dfa0a-7974-4c83-9beb-355f1bd60a85" providerId="ADAL" clId="{A9B760F4-580D-498B-B75D-5813A68DB48A}" dt="2019-04-08T14:22:49.843" v="72" actId="404"/>
            <ac:spMkLst>
              <pc:docMk/>
              <pc:sldMasterMk cId="0" sldId="2147483696"/>
              <pc:sldLayoutMk cId="0" sldId="2147483650"/>
              <ac:spMk id="31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3:01.182" v="75" actId="121"/>
          <pc:sldLayoutMkLst>
            <pc:docMk/>
            <pc:sldMasterMk cId="0" sldId="2147483696"/>
            <pc:sldLayoutMk cId="0" sldId="2147483651"/>
          </pc:sldLayoutMkLst>
          <pc:spChg chg="add mod">
            <ac:chgData name="Damiaan Peeters" userId="505dfa0a-7974-4c83-9beb-355f1bd60a85" providerId="ADAL" clId="{A9B760F4-580D-498B-B75D-5813A68DB48A}" dt="2019-04-08T14:23:01.182" v="75" actId="121"/>
            <ac:spMkLst>
              <pc:docMk/>
              <pc:sldMasterMk cId="0" sldId="2147483696"/>
              <pc:sldLayoutMk cId="0" sldId="2147483651"/>
              <ac:spMk id="13" creationId="{2E450E47-36E2-42B7-8D18-6B567D569421}"/>
            </ac:spMkLst>
          </pc:spChg>
          <pc:spChg chg="del">
            <ac:chgData name="Damiaan Peeters" userId="505dfa0a-7974-4c83-9beb-355f1bd60a85" providerId="ADAL" clId="{A9B760F4-580D-498B-B75D-5813A68DB48A}" dt="2019-04-08T13:27:36.890" v="19" actId="478"/>
            <ac:spMkLst>
              <pc:docMk/>
              <pc:sldMasterMk cId="0" sldId="2147483696"/>
              <pc:sldLayoutMk cId="0" sldId="2147483651"/>
              <ac:spMk id="47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3:12.722" v="78" actId="404"/>
          <pc:sldLayoutMkLst>
            <pc:docMk/>
            <pc:sldMasterMk cId="0" sldId="2147483696"/>
            <pc:sldLayoutMk cId="0" sldId="2147483653"/>
          </pc:sldLayoutMkLst>
          <pc:spChg chg="add mod">
            <ac:chgData name="Damiaan Peeters" userId="505dfa0a-7974-4c83-9beb-355f1bd60a85" providerId="ADAL" clId="{A9B760F4-580D-498B-B75D-5813A68DB48A}" dt="2019-04-08T14:23:12.722" v="78" actId="404"/>
            <ac:spMkLst>
              <pc:docMk/>
              <pc:sldMasterMk cId="0" sldId="2147483696"/>
              <pc:sldLayoutMk cId="0" sldId="2147483653"/>
              <ac:spMk id="6" creationId="{2D937F29-C0C8-4CF3-B96E-DC377D66871B}"/>
            </ac:spMkLst>
          </pc:spChg>
          <pc:spChg chg="del">
            <ac:chgData name="Damiaan Peeters" userId="505dfa0a-7974-4c83-9beb-355f1bd60a85" providerId="ADAL" clId="{A9B760F4-580D-498B-B75D-5813A68DB48A}" dt="2019-04-08T13:27:45.134" v="21" actId="478"/>
            <ac:spMkLst>
              <pc:docMk/>
              <pc:sldMasterMk cId="0" sldId="2147483696"/>
              <pc:sldLayoutMk cId="0" sldId="2147483653"/>
              <ac:spMk id="65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3:25.798" v="81" actId="404"/>
          <pc:sldLayoutMkLst>
            <pc:docMk/>
            <pc:sldMasterMk cId="0" sldId="2147483696"/>
            <pc:sldLayoutMk cId="0" sldId="2147483654"/>
          </pc:sldLayoutMkLst>
          <pc:spChg chg="add mod">
            <ac:chgData name="Damiaan Peeters" userId="505dfa0a-7974-4c83-9beb-355f1bd60a85" providerId="ADAL" clId="{A9B760F4-580D-498B-B75D-5813A68DB48A}" dt="2019-04-08T14:23:25.798" v="81" actId="404"/>
            <ac:spMkLst>
              <pc:docMk/>
              <pc:sldMasterMk cId="0" sldId="2147483696"/>
              <pc:sldLayoutMk cId="0" sldId="2147483654"/>
              <ac:spMk id="6" creationId="{A437228C-A33F-4C32-88A4-BC1584F8457F}"/>
            </ac:spMkLst>
          </pc:spChg>
          <pc:spChg chg="del">
            <ac:chgData name="Damiaan Peeters" userId="505dfa0a-7974-4c83-9beb-355f1bd60a85" providerId="ADAL" clId="{A9B760F4-580D-498B-B75D-5813A68DB48A}" dt="2019-04-08T13:27:50.255" v="23" actId="478"/>
            <ac:spMkLst>
              <pc:docMk/>
              <pc:sldMasterMk cId="0" sldId="2147483696"/>
              <pc:sldLayoutMk cId="0" sldId="2147483654"/>
              <ac:spMk id="70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3:35.944" v="84" actId="121"/>
          <pc:sldLayoutMkLst>
            <pc:docMk/>
            <pc:sldMasterMk cId="0" sldId="2147483696"/>
            <pc:sldLayoutMk cId="0" sldId="2147483655"/>
          </pc:sldLayoutMkLst>
          <pc:spChg chg="add mod">
            <ac:chgData name="Damiaan Peeters" userId="505dfa0a-7974-4c83-9beb-355f1bd60a85" providerId="ADAL" clId="{A9B760F4-580D-498B-B75D-5813A68DB48A}" dt="2019-04-08T14:23:35.944" v="84" actId="121"/>
            <ac:spMkLst>
              <pc:docMk/>
              <pc:sldMasterMk cId="0" sldId="2147483696"/>
              <pc:sldLayoutMk cId="0" sldId="2147483655"/>
              <ac:spMk id="6" creationId="{AFC5BDD9-697F-417C-8398-2C63884D8A35}"/>
            </ac:spMkLst>
          </pc:spChg>
          <pc:spChg chg="del">
            <ac:chgData name="Damiaan Peeters" userId="505dfa0a-7974-4c83-9beb-355f1bd60a85" providerId="ADAL" clId="{A9B760F4-580D-498B-B75D-5813A68DB48A}" dt="2019-04-08T13:27:55.740" v="25" actId="478"/>
            <ac:spMkLst>
              <pc:docMk/>
              <pc:sldMasterMk cId="0" sldId="2147483696"/>
              <pc:sldLayoutMk cId="0" sldId="2147483655"/>
              <ac:spMk id="75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3:47.483" v="87" actId="404"/>
          <pc:sldLayoutMkLst>
            <pc:docMk/>
            <pc:sldMasterMk cId="0" sldId="2147483696"/>
            <pc:sldLayoutMk cId="0" sldId="2147483657"/>
          </pc:sldLayoutMkLst>
          <pc:spChg chg="add mod">
            <ac:chgData name="Damiaan Peeters" userId="505dfa0a-7974-4c83-9beb-355f1bd60a85" providerId="ADAL" clId="{A9B760F4-580D-498B-B75D-5813A68DB48A}" dt="2019-04-08T14:23:47.483" v="87" actId="404"/>
            <ac:spMkLst>
              <pc:docMk/>
              <pc:sldMasterMk cId="0" sldId="2147483696"/>
              <pc:sldLayoutMk cId="0" sldId="2147483657"/>
              <ac:spMk id="8" creationId="{9EB23F61-BDAE-4076-B34E-DB3C9AB6BBE0}"/>
            </ac:spMkLst>
          </pc:spChg>
          <pc:spChg chg="del">
            <ac:chgData name="Damiaan Peeters" userId="505dfa0a-7974-4c83-9beb-355f1bd60a85" providerId="ADAL" clId="{A9B760F4-580D-498B-B75D-5813A68DB48A}" dt="2019-04-08T13:29:03.684" v="27" actId="478"/>
            <ac:spMkLst>
              <pc:docMk/>
              <pc:sldMasterMk cId="0" sldId="2147483696"/>
              <pc:sldLayoutMk cId="0" sldId="2147483657"/>
              <ac:spMk id="84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4:06.518" v="90" actId="404"/>
          <pc:sldLayoutMkLst>
            <pc:docMk/>
            <pc:sldMasterMk cId="0" sldId="2147483696"/>
            <pc:sldLayoutMk cId="0" sldId="2147483658"/>
          </pc:sldLayoutMkLst>
          <pc:spChg chg="add mod">
            <ac:chgData name="Damiaan Peeters" userId="505dfa0a-7974-4c83-9beb-355f1bd60a85" providerId="ADAL" clId="{A9B760F4-580D-498B-B75D-5813A68DB48A}" dt="2019-04-08T14:24:06.518" v="90" actId="404"/>
            <ac:spMkLst>
              <pc:docMk/>
              <pc:sldMasterMk cId="0" sldId="2147483696"/>
              <pc:sldLayoutMk cId="0" sldId="2147483658"/>
              <ac:spMk id="8" creationId="{7F1D5337-7344-4C1A-8DCC-6B71C7BC94AB}"/>
            </ac:spMkLst>
          </pc:spChg>
          <pc:spChg chg="del">
            <ac:chgData name="Damiaan Peeters" userId="505dfa0a-7974-4c83-9beb-355f1bd60a85" providerId="ADAL" clId="{A9B760F4-580D-498B-B75D-5813A68DB48A}" dt="2019-04-08T13:29:26.462" v="29" actId="478"/>
            <ac:spMkLst>
              <pc:docMk/>
              <pc:sldMasterMk cId="0" sldId="2147483696"/>
              <pc:sldLayoutMk cId="0" sldId="2147483658"/>
              <ac:spMk id="91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4:14.238" v="93" actId="404"/>
          <pc:sldLayoutMkLst>
            <pc:docMk/>
            <pc:sldMasterMk cId="0" sldId="2147483696"/>
            <pc:sldLayoutMk cId="0" sldId="2147483659"/>
          </pc:sldLayoutMkLst>
          <pc:spChg chg="add mod">
            <ac:chgData name="Damiaan Peeters" userId="505dfa0a-7974-4c83-9beb-355f1bd60a85" providerId="ADAL" clId="{A9B760F4-580D-498B-B75D-5813A68DB48A}" dt="2019-04-08T14:24:14.238" v="93" actId="404"/>
            <ac:spMkLst>
              <pc:docMk/>
              <pc:sldMasterMk cId="0" sldId="2147483696"/>
              <pc:sldLayoutMk cId="0" sldId="2147483659"/>
              <ac:spMk id="8" creationId="{ED79E005-CCC5-4830-BADB-9A0E4ACF132B}"/>
            </ac:spMkLst>
          </pc:spChg>
          <pc:spChg chg="del">
            <ac:chgData name="Damiaan Peeters" userId="505dfa0a-7974-4c83-9beb-355f1bd60a85" providerId="ADAL" clId="{A9B760F4-580D-498B-B75D-5813A68DB48A}" dt="2019-04-08T13:29:32.196" v="31" actId="478"/>
            <ac:spMkLst>
              <pc:docMk/>
              <pc:sldMasterMk cId="0" sldId="2147483696"/>
              <pc:sldLayoutMk cId="0" sldId="2147483659"/>
              <ac:spMk id="98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4:27.154" v="96" actId="121"/>
          <pc:sldLayoutMkLst>
            <pc:docMk/>
            <pc:sldMasterMk cId="0" sldId="2147483696"/>
            <pc:sldLayoutMk cId="0" sldId="2147483660"/>
          </pc:sldLayoutMkLst>
          <pc:spChg chg="add mod">
            <ac:chgData name="Damiaan Peeters" userId="505dfa0a-7974-4c83-9beb-355f1bd60a85" providerId="ADAL" clId="{A9B760F4-580D-498B-B75D-5813A68DB48A}" dt="2019-04-08T14:24:27.154" v="96" actId="121"/>
            <ac:spMkLst>
              <pc:docMk/>
              <pc:sldMasterMk cId="0" sldId="2147483696"/>
              <pc:sldLayoutMk cId="0" sldId="2147483660"/>
              <ac:spMk id="12" creationId="{8D722ACD-9C44-41B1-9FD2-CB31A6A39E35}"/>
            </ac:spMkLst>
          </pc:spChg>
          <pc:spChg chg="del">
            <ac:chgData name="Damiaan Peeters" userId="505dfa0a-7974-4c83-9beb-355f1bd60a85" providerId="ADAL" clId="{A9B760F4-580D-498B-B75D-5813A68DB48A}" dt="2019-04-08T13:30:13.117" v="33" actId="478"/>
            <ac:spMkLst>
              <pc:docMk/>
              <pc:sldMasterMk cId="0" sldId="2147483696"/>
              <pc:sldLayoutMk cId="0" sldId="2147483660"/>
              <ac:spMk id="109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4:37.340" v="99" actId="404"/>
          <pc:sldLayoutMkLst>
            <pc:docMk/>
            <pc:sldMasterMk cId="0" sldId="2147483696"/>
            <pc:sldLayoutMk cId="0" sldId="2147483661"/>
          </pc:sldLayoutMkLst>
          <pc:spChg chg="add mod">
            <ac:chgData name="Damiaan Peeters" userId="505dfa0a-7974-4c83-9beb-355f1bd60a85" providerId="ADAL" clId="{A9B760F4-580D-498B-B75D-5813A68DB48A}" dt="2019-04-08T14:24:37.340" v="99" actId="404"/>
            <ac:spMkLst>
              <pc:docMk/>
              <pc:sldMasterMk cId="0" sldId="2147483696"/>
              <pc:sldLayoutMk cId="0" sldId="2147483661"/>
              <ac:spMk id="13" creationId="{277BBE7D-901F-42E8-8CC3-520EAD704A12}"/>
            </ac:spMkLst>
          </pc:spChg>
          <pc:spChg chg="del">
            <ac:chgData name="Damiaan Peeters" userId="505dfa0a-7974-4c83-9beb-355f1bd60a85" providerId="ADAL" clId="{A9B760F4-580D-498B-B75D-5813A68DB48A}" dt="2019-04-08T13:30:18.226" v="35" actId="478"/>
            <ac:spMkLst>
              <pc:docMk/>
              <pc:sldMasterMk cId="0" sldId="2147483696"/>
              <pc:sldLayoutMk cId="0" sldId="2147483661"/>
              <ac:spMk id="121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4:46.519" v="102" actId="121"/>
          <pc:sldLayoutMkLst>
            <pc:docMk/>
            <pc:sldMasterMk cId="0" sldId="2147483696"/>
            <pc:sldLayoutMk cId="0" sldId="2147483662"/>
          </pc:sldLayoutMkLst>
          <pc:spChg chg="add mod">
            <ac:chgData name="Damiaan Peeters" userId="505dfa0a-7974-4c83-9beb-355f1bd60a85" providerId="ADAL" clId="{A9B760F4-580D-498B-B75D-5813A68DB48A}" dt="2019-04-08T14:24:46.519" v="102" actId="121"/>
            <ac:spMkLst>
              <pc:docMk/>
              <pc:sldMasterMk cId="0" sldId="2147483696"/>
              <pc:sldLayoutMk cId="0" sldId="2147483662"/>
              <ac:spMk id="11" creationId="{28C5A397-D1BD-48B7-83EB-8601C1B9108C}"/>
            </ac:spMkLst>
          </pc:spChg>
          <pc:spChg chg="del">
            <ac:chgData name="Damiaan Peeters" userId="505dfa0a-7974-4c83-9beb-355f1bd60a85" providerId="ADAL" clId="{A9B760F4-580D-498B-B75D-5813A68DB48A}" dt="2019-04-08T13:30:24.216" v="37" actId="478"/>
            <ac:spMkLst>
              <pc:docMk/>
              <pc:sldMasterMk cId="0" sldId="2147483696"/>
              <pc:sldLayoutMk cId="0" sldId="2147483662"/>
              <ac:spMk id="131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7:16.683" v="139" actId="121"/>
          <pc:sldLayoutMkLst>
            <pc:docMk/>
            <pc:sldMasterMk cId="0" sldId="2147483696"/>
            <pc:sldLayoutMk cId="0" sldId="2147483663"/>
          </pc:sldLayoutMkLst>
          <pc:spChg chg="add mod">
            <ac:chgData name="Damiaan Peeters" userId="505dfa0a-7974-4c83-9beb-355f1bd60a85" providerId="ADAL" clId="{A9B760F4-580D-498B-B75D-5813A68DB48A}" dt="2019-04-08T14:27:16.683" v="139" actId="121"/>
            <ac:spMkLst>
              <pc:docMk/>
              <pc:sldMasterMk cId="0" sldId="2147483696"/>
              <pc:sldLayoutMk cId="0" sldId="2147483663"/>
              <ac:spMk id="6" creationId="{22737F1C-B06B-469F-BDD9-8DD8E0ABA16A}"/>
            </ac:spMkLst>
          </pc:spChg>
          <pc:spChg chg="del">
            <ac:chgData name="Damiaan Peeters" userId="505dfa0a-7974-4c83-9beb-355f1bd60a85" providerId="ADAL" clId="{A9B760F4-580D-498B-B75D-5813A68DB48A}" dt="2019-04-08T13:30:29.579" v="39" actId="478"/>
            <ac:spMkLst>
              <pc:docMk/>
              <pc:sldMasterMk cId="0" sldId="2147483696"/>
              <pc:sldLayoutMk cId="0" sldId="2147483663"/>
              <ac:spMk id="136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4:56.661" v="105" actId="121"/>
          <pc:sldLayoutMkLst>
            <pc:docMk/>
            <pc:sldMasterMk cId="0" sldId="2147483696"/>
            <pc:sldLayoutMk cId="0" sldId="2147483668"/>
          </pc:sldLayoutMkLst>
          <pc:spChg chg="add mod">
            <ac:chgData name="Damiaan Peeters" userId="505dfa0a-7974-4c83-9beb-355f1bd60a85" providerId="ADAL" clId="{A9B760F4-580D-498B-B75D-5813A68DB48A}" dt="2019-04-08T14:24:56.661" v="105" actId="121"/>
            <ac:spMkLst>
              <pc:docMk/>
              <pc:sldMasterMk cId="0" sldId="2147483696"/>
              <pc:sldLayoutMk cId="0" sldId="2147483668"/>
              <ac:spMk id="11" creationId="{287F199C-B179-41BF-B07E-A7BC296DC969}"/>
            </ac:spMkLst>
          </pc:spChg>
          <pc:spChg chg="del">
            <ac:chgData name="Damiaan Peeters" userId="505dfa0a-7974-4c83-9beb-355f1bd60a85" providerId="ADAL" clId="{A9B760F4-580D-498B-B75D-5813A68DB48A}" dt="2019-04-08T13:30:36.973" v="41" actId="478"/>
            <ac:spMkLst>
              <pc:docMk/>
              <pc:sldMasterMk cId="0" sldId="2147483696"/>
              <pc:sldLayoutMk cId="0" sldId="2147483668"/>
              <ac:spMk id="164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5:06.856" v="108" actId="404"/>
          <pc:sldLayoutMkLst>
            <pc:docMk/>
            <pc:sldMasterMk cId="0" sldId="2147483696"/>
            <pc:sldLayoutMk cId="0" sldId="2147483674"/>
          </pc:sldLayoutMkLst>
          <pc:spChg chg="add mod">
            <ac:chgData name="Damiaan Peeters" userId="505dfa0a-7974-4c83-9beb-355f1bd60a85" providerId="ADAL" clId="{A9B760F4-580D-498B-B75D-5813A68DB48A}" dt="2019-04-08T14:25:06.856" v="108" actId="404"/>
            <ac:spMkLst>
              <pc:docMk/>
              <pc:sldMasterMk cId="0" sldId="2147483696"/>
              <pc:sldLayoutMk cId="0" sldId="2147483674"/>
              <ac:spMk id="4" creationId="{51162CDA-7A57-4912-A5D5-EB09747BD231}"/>
            </ac:spMkLst>
          </pc:spChg>
          <pc:spChg chg="del">
            <ac:chgData name="Damiaan Peeters" userId="505dfa0a-7974-4c83-9beb-355f1bd60a85" providerId="ADAL" clId="{A9B760F4-580D-498B-B75D-5813A68DB48A}" dt="2019-04-08T13:30:46.402" v="43" actId="478"/>
            <ac:spMkLst>
              <pc:docMk/>
              <pc:sldMasterMk cId="0" sldId="2147483696"/>
              <pc:sldLayoutMk cId="0" sldId="2147483674"/>
              <ac:spMk id="199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6:58.848" v="136" actId="207"/>
          <pc:sldLayoutMkLst>
            <pc:docMk/>
            <pc:sldMasterMk cId="0" sldId="2147483696"/>
            <pc:sldLayoutMk cId="0" sldId="2147483676"/>
          </pc:sldLayoutMkLst>
          <pc:spChg chg="add mod">
            <ac:chgData name="Damiaan Peeters" userId="505dfa0a-7974-4c83-9beb-355f1bd60a85" providerId="ADAL" clId="{A9B760F4-580D-498B-B75D-5813A68DB48A}" dt="2019-04-08T14:26:58.848" v="136" actId="207"/>
            <ac:spMkLst>
              <pc:docMk/>
              <pc:sldMasterMk cId="0" sldId="2147483696"/>
              <pc:sldLayoutMk cId="0" sldId="2147483676"/>
              <ac:spMk id="5" creationId="{A73283B2-33D7-4B5C-B870-E8BF36633D41}"/>
            </ac:spMkLst>
          </pc:spChg>
          <pc:spChg chg="del">
            <ac:chgData name="Damiaan Peeters" userId="505dfa0a-7974-4c83-9beb-355f1bd60a85" providerId="ADAL" clId="{A9B760F4-580D-498B-B75D-5813A68DB48A}" dt="2019-04-08T13:30:52.120" v="45" actId="478"/>
            <ac:spMkLst>
              <pc:docMk/>
              <pc:sldMasterMk cId="0" sldId="2147483696"/>
              <pc:sldLayoutMk cId="0" sldId="2147483676"/>
              <ac:spMk id="203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5:35.441" v="114" actId="121"/>
          <pc:sldLayoutMkLst>
            <pc:docMk/>
            <pc:sldMasterMk cId="0" sldId="2147483696"/>
            <pc:sldLayoutMk cId="0" sldId="2147483678"/>
          </pc:sldLayoutMkLst>
          <pc:spChg chg="add mod">
            <ac:chgData name="Damiaan Peeters" userId="505dfa0a-7974-4c83-9beb-355f1bd60a85" providerId="ADAL" clId="{A9B760F4-580D-498B-B75D-5813A68DB48A}" dt="2019-04-08T14:25:35.441" v="114" actId="121"/>
            <ac:spMkLst>
              <pc:docMk/>
              <pc:sldMasterMk cId="0" sldId="2147483696"/>
              <pc:sldLayoutMk cId="0" sldId="2147483678"/>
              <ac:spMk id="5" creationId="{479B4251-960C-4FA5-B631-B92D785E4C27}"/>
            </ac:spMkLst>
          </pc:spChg>
          <pc:spChg chg="del">
            <ac:chgData name="Damiaan Peeters" userId="505dfa0a-7974-4c83-9beb-355f1bd60a85" providerId="ADAL" clId="{A9B760F4-580D-498B-B75D-5813A68DB48A}" dt="2019-04-08T13:30:59.402" v="47" actId="478"/>
            <ac:spMkLst>
              <pc:docMk/>
              <pc:sldMasterMk cId="0" sldId="2147483696"/>
              <pc:sldLayoutMk cId="0" sldId="2147483678"/>
              <ac:spMk id="211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5:42.520" v="117" actId="121"/>
          <pc:sldLayoutMkLst>
            <pc:docMk/>
            <pc:sldMasterMk cId="0" sldId="2147483696"/>
            <pc:sldLayoutMk cId="0" sldId="2147483679"/>
          </pc:sldLayoutMkLst>
          <pc:spChg chg="add mod">
            <ac:chgData name="Damiaan Peeters" userId="505dfa0a-7974-4c83-9beb-355f1bd60a85" providerId="ADAL" clId="{A9B760F4-580D-498B-B75D-5813A68DB48A}" dt="2019-04-08T14:25:42.520" v="117" actId="121"/>
            <ac:spMkLst>
              <pc:docMk/>
              <pc:sldMasterMk cId="0" sldId="2147483696"/>
              <pc:sldLayoutMk cId="0" sldId="2147483679"/>
              <ac:spMk id="8" creationId="{F76C9413-90F5-42D8-973C-6F6476A2832B}"/>
            </ac:spMkLst>
          </pc:spChg>
          <pc:spChg chg="del">
            <ac:chgData name="Damiaan Peeters" userId="505dfa0a-7974-4c83-9beb-355f1bd60a85" providerId="ADAL" clId="{A9B760F4-580D-498B-B75D-5813A68DB48A}" dt="2019-04-08T13:31:14.179" v="52" actId="478"/>
            <ac:spMkLst>
              <pc:docMk/>
              <pc:sldMasterMk cId="0" sldId="2147483696"/>
              <pc:sldLayoutMk cId="0" sldId="2147483679"/>
              <ac:spMk id="214" creationId="{00000000-0000-0000-0000-000000000000}"/>
            </ac:spMkLst>
          </pc:spChg>
          <pc:picChg chg="add del ord">
            <ac:chgData name="Damiaan Peeters" userId="505dfa0a-7974-4c83-9beb-355f1bd60a85" providerId="ADAL" clId="{A9B760F4-580D-498B-B75D-5813A68DB48A}" dt="2019-04-08T13:31:10.382" v="51" actId="167"/>
            <ac:picMkLst>
              <pc:docMk/>
              <pc:sldMasterMk cId="0" sldId="2147483696"/>
              <pc:sldLayoutMk cId="0" sldId="2147483679"/>
              <ac:picMk id="218" creationId="{00000000-0000-0000-0000-000000000000}"/>
            </ac:picMkLst>
          </pc:picChg>
        </pc:sldLayoutChg>
        <pc:sldLayoutChg chg="addSp delSp modSp">
          <pc:chgData name="Damiaan Peeters" userId="505dfa0a-7974-4c83-9beb-355f1bd60a85" providerId="ADAL" clId="{A9B760F4-580D-498B-B75D-5813A68DB48A}" dt="2019-04-08T14:25:49.030" v="120" actId="404"/>
          <pc:sldLayoutMkLst>
            <pc:docMk/>
            <pc:sldMasterMk cId="0" sldId="2147483696"/>
            <pc:sldLayoutMk cId="0" sldId="2147483680"/>
          </pc:sldLayoutMkLst>
          <pc:spChg chg="add mod">
            <ac:chgData name="Damiaan Peeters" userId="505dfa0a-7974-4c83-9beb-355f1bd60a85" providerId="ADAL" clId="{A9B760F4-580D-498B-B75D-5813A68DB48A}" dt="2019-04-08T14:25:49.030" v="120" actId="404"/>
            <ac:spMkLst>
              <pc:docMk/>
              <pc:sldMasterMk cId="0" sldId="2147483696"/>
              <pc:sldLayoutMk cId="0" sldId="2147483680"/>
              <ac:spMk id="5" creationId="{6B928AEB-0651-4E80-90A9-71955B2FD92E}"/>
            </ac:spMkLst>
          </pc:spChg>
          <pc:spChg chg="del">
            <ac:chgData name="Damiaan Peeters" userId="505dfa0a-7974-4c83-9beb-355f1bd60a85" providerId="ADAL" clId="{A9B760F4-580D-498B-B75D-5813A68DB48A}" dt="2019-04-08T13:31:19.825" v="54" actId="478"/>
            <ac:spMkLst>
              <pc:docMk/>
              <pc:sldMasterMk cId="0" sldId="2147483696"/>
              <pc:sldLayoutMk cId="0" sldId="2147483680"/>
              <ac:spMk id="222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5:56.032" v="123" actId="404"/>
          <pc:sldLayoutMkLst>
            <pc:docMk/>
            <pc:sldMasterMk cId="0" sldId="2147483696"/>
            <pc:sldLayoutMk cId="0" sldId="2147483681"/>
          </pc:sldLayoutMkLst>
          <pc:spChg chg="add mod">
            <ac:chgData name="Damiaan Peeters" userId="505dfa0a-7974-4c83-9beb-355f1bd60a85" providerId="ADAL" clId="{A9B760F4-580D-498B-B75D-5813A68DB48A}" dt="2019-04-08T14:25:56.032" v="123" actId="404"/>
            <ac:spMkLst>
              <pc:docMk/>
              <pc:sldMasterMk cId="0" sldId="2147483696"/>
              <pc:sldLayoutMk cId="0" sldId="2147483681"/>
              <ac:spMk id="10" creationId="{9C26EA80-2E6A-4E68-9A16-2218715B8D95}"/>
            </ac:spMkLst>
          </pc:spChg>
          <pc:spChg chg="del">
            <ac:chgData name="Damiaan Peeters" userId="505dfa0a-7974-4c83-9beb-355f1bd60a85" providerId="ADAL" clId="{A9B760F4-580D-498B-B75D-5813A68DB48A}" dt="2019-04-08T13:31:25.174" v="56" actId="478"/>
            <ac:spMkLst>
              <pc:docMk/>
              <pc:sldMasterMk cId="0" sldId="2147483696"/>
              <pc:sldLayoutMk cId="0" sldId="2147483681"/>
              <ac:spMk id="231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6:03.730" v="126" actId="121"/>
          <pc:sldLayoutMkLst>
            <pc:docMk/>
            <pc:sldMasterMk cId="0" sldId="2147483696"/>
            <pc:sldLayoutMk cId="0" sldId="2147483682"/>
          </pc:sldLayoutMkLst>
          <pc:spChg chg="add mod">
            <ac:chgData name="Damiaan Peeters" userId="505dfa0a-7974-4c83-9beb-355f1bd60a85" providerId="ADAL" clId="{A9B760F4-580D-498B-B75D-5813A68DB48A}" dt="2019-04-08T14:26:03.730" v="126" actId="121"/>
            <ac:spMkLst>
              <pc:docMk/>
              <pc:sldMasterMk cId="0" sldId="2147483696"/>
              <pc:sldLayoutMk cId="0" sldId="2147483682"/>
              <ac:spMk id="5" creationId="{24E26E27-E38F-4C0B-9294-F8BCE798F745}"/>
            </ac:spMkLst>
          </pc:spChg>
          <pc:spChg chg="del">
            <ac:chgData name="Damiaan Peeters" userId="505dfa0a-7974-4c83-9beb-355f1bd60a85" providerId="ADAL" clId="{A9B760F4-580D-498B-B75D-5813A68DB48A}" dt="2019-04-08T13:31:31.671" v="58" actId="478"/>
            <ac:spMkLst>
              <pc:docMk/>
              <pc:sldMasterMk cId="0" sldId="2147483696"/>
              <pc:sldLayoutMk cId="0" sldId="2147483682"/>
              <ac:spMk id="235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6:30.677" v="131" actId="207"/>
          <pc:sldLayoutMkLst>
            <pc:docMk/>
            <pc:sldMasterMk cId="0" sldId="2147483696"/>
            <pc:sldLayoutMk cId="0" sldId="2147483683"/>
          </pc:sldLayoutMkLst>
          <pc:spChg chg="add mod">
            <ac:chgData name="Damiaan Peeters" userId="505dfa0a-7974-4c83-9beb-355f1bd60a85" providerId="ADAL" clId="{A9B760F4-580D-498B-B75D-5813A68DB48A}" dt="2019-04-08T14:26:30.677" v="131" actId="207"/>
            <ac:spMkLst>
              <pc:docMk/>
              <pc:sldMasterMk cId="0" sldId="2147483696"/>
              <pc:sldLayoutMk cId="0" sldId="2147483683"/>
              <ac:spMk id="5" creationId="{C36B8256-BF19-48C9-9DE7-432170DFC9ED}"/>
            </ac:spMkLst>
          </pc:spChg>
          <pc:spChg chg="del">
            <ac:chgData name="Damiaan Peeters" userId="505dfa0a-7974-4c83-9beb-355f1bd60a85" providerId="ADAL" clId="{A9B760F4-580D-498B-B75D-5813A68DB48A}" dt="2019-04-08T13:31:36.343" v="60" actId="478"/>
            <ac:spMkLst>
              <pc:docMk/>
              <pc:sldMasterMk cId="0" sldId="2147483696"/>
              <pc:sldLayoutMk cId="0" sldId="2147483683"/>
              <ac:spMk id="238" creationId="{00000000-0000-0000-0000-000000000000}"/>
            </ac:spMkLst>
          </pc:spChg>
        </pc:sldLayoutChg>
        <pc:sldLayoutChg chg="addSp delSp modSp">
          <pc:chgData name="Damiaan Peeters" userId="505dfa0a-7974-4c83-9beb-355f1bd60a85" providerId="ADAL" clId="{A9B760F4-580D-498B-B75D-5813A68DB48A}" dt="2019-04-08T14:26:37.762" v="134" actId="121"/>
          <pc:sldLayoutMkLst>
            <pc:docMk/>
            <pc:sldMasterMk cId="0" sldId="2147483696"/>
            <pc:sldLayoutMk cId="0" sldId="2147483684"/>
          </pc:sldLayoutMkLst>
          <pc:spChg chg="add mod">
            <ac:chgData name="Damiaan Peeters" userId="505dfa0a-7974-4c83-9beb-355f1bd60a85" providerId="ADAL" clId="{A9B760F4-580D-498B-B75D-5813A68DB48A}" dt="2019-04-08T14:26:37.762" v="134" actId="121"/>
            <ac:spMkLst>
              <pc:docMk/>
              <pc:sldMasterMk cId="0" sldId="2147483696"/>
              <pc:sldLayoutMk cId="0" sldId="2147483684"/>
              <ac:spMk id="6" creationId="{1B525DCB-4162-4214-A149-11B26B0FC819}"/>
            </ac:spMkLst>
          </pc:spChg>
          <pc:spChg chg="del">
            <ac:chgData name="Damiaan Peeters" userId="505dfa0a-7974-4c83-9beb-355f1bd60a85" providerId="ADAL" clId="{A9B760F4-580D-498B-B75D-5813A68DB48A}" dt="2019-04-08T13:31:41.889" v="62" actId="478"/>
            <ac:spMkLst>
              <pc:docMk/>
              <pc:sldMasterMk cId="0" sldId="2147483696"/>
              <pc:sldLayoutMk cId="0" sldId="2147483684"/>
              <ac:spMk id="241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331C0E-514D-47C5-8D8D-D005E1DF937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F1624399-FEB9-40E4-9A29-793526A19DB5}">
      <dgm:prSet/>
      <dgm:spPr/>
      <dgm:t>
        <a:bodyPr/>
        <a:lstStyle/>
        <a:p>
          <a:r>
            <a:rPr lang="nl-BE" b="1" i="0" dirty="0" err="1"/>
            <a:t>RouteTable</a:t>
          </a:r>
          <a:endParaRPr lang="nl-BE" b="1" i="0" dirty="0"/>
        </a:p>
        <a:p>
          <a:r>
            <a:rPr lang="nl-BE" b="1" i="0" dirty="0" err="1"/>
            <a:t>VirtualNodeRouteHandler</a:t>
          </a:r>
          <a:endParaRPr lang="nl-BE" dirty="0"/>
        </a:p>
      </dgm:t>
    </dgm:pt>
    <dgm:pt modelId="{A3D94445-88AE-4346-A8EF-FD650D99868D}" type="parTrans" cxnId="{374739BE-F01A-4A98-BF60-7851B5D829B4}">
      <dgm:prSet/>
      <dgm:spPr/>
      <dgm:t>
        <a:bodyPr/>
        <a:lstStyle/>
        <a:p>
          <a:endParaRPr lang="nl-BE"/>
        </a:p>
      </dgm:t>
    </dgm:pt>
    <dgm:pt modelId="{B056D3B9-6F3C-43FC-90CB-FAAEF1CD6BEF}" type="sibTrans" cxnId="{374739BE-F01A-4A98-BF60-7851B5D829B4}">
      <dgm:prSet/>
      <dgm:spPr/>
      <dgm:t>
        <a:bodyPr/>
        <a:lstStyle/>
        <a:p>
          <a:endParaRPr lang="nl-BE"/>
        </a:p>
      </dgm:t>
    </dgm:pt>
    <dgm:pt modelId="{F3219E26-A9ED-4401-94F9-CC8A41782C12}">
      <dgm:prSet/>
      <dgm:spPr/>
      <dgm:t>
        <a:bodyPr/>
        <a:lstStyle/>
        <a:p>
          <a:r>
            <a:rPr lang="nl-BE" b="1" i="0"/>
            <a:t>RenderMvcController</a:t>
          </a:r>
          <a:endParaRPr lang="nl-BE"/>
        </a:p>
      </dgm:t>
    </dgm:pt>
    <dgm:pt modelId="{A4A960CA-FF3B-45F4-A99B-1EBCAF829332}" type="parTrans" cxnId="{1F43E89D-ADA6-43C4-B9A6-46CA0897C878}">
      <dgm:prSet/>
      <dgm:spPr/>
      <dgm:t>
        <a:bodyPr/>
        <a:lstStyle/>
        <a:p>
          <a:endParaRPr lang="nl-BE"/>
        </a:p>
      </dgm:t>
    </dgm:pt>
    <dgm:pt modelId="{86537E45-7D2A-474A-9D20-F192CD169B28}" type="sibTrans" cxnId="{1F43E89D-ADA6-43C4-B9A6-46CA0897C878}">
      <dgm:prSet/>
      <dgm:spPr/>
      <dgm:t>
        <a:bodyPr/>
        <a:lstStyle/>
        <a:p>
          <a:endParaRPr lang="nl-BE"/>
        </a:p>
      </dgm:t>
    </dgm:pt>
    <dgm:pt modelId="{0D77ECFB-7F4A-4323-85DA-6AA7D04B430F}">
      <dgm:prSet/>
      <dgm:spPr/>
      <dgm:t>
        <a:bodyPr/>
        <a:lstStyle/>
        <a:p>
          <a:r>
            <a:rPr lang="nl-BE" b="1" i="0"/>
            <a:t>Show view</a:t>
          </a:r>
          <a:endParaRPr lang="nl-BE"/>
        </a:p>
      </dgm:t>
    </dgm:pt>
    <dgm:pt modelId="{DD53B07C-0A30-407B-94B7-5C2E4F0EAA1A}" type="parTrans" cxnId="{05EB3FDD-CFEA-4581-A8F0-31C2CCC406EA}">
      <dgm:prSet/>
      <dgm:spPr/>
      <dgm:t>
        <a:bodyPr/>
        <a:lstStyle/>
        <a:p>
          <a:endParaRPr lang="nl-BE"/>
        </a:p>
      </dgm:t>
    </dgm:pt>
    <dgm:pt modelId="{AA9777EA-F3CF-4F89-8A5E-A504E6DBC153}" type="sibTrans" cxnId="{05EB3FDD-CFEA-4581-A8F0-31C2CCC406EA}">
      <dgm:prSet/>
      <dgm:spPr/>
      <dgm:t>
        <a:bodyPr/>
        <a:lstStyle/>
        <a:p>
          <a:endParaRPr lang="nl-BE"/>
        </a:p>
      </dgm:t>
    </dgm:pt>
    <dgm:pt modelId="{DE5D9315-BA4B-4068-A9E2-AF240A1F2C29}" type="pres">
      <dgm:prSet presAssocID="{34331C0E-514D-47C5-8D8D-D005E1DF9372}" presName="CompostProcess" presStyleCnt="0">
        <dgm:presLayoutVars>
          <dgm:dir/>
          <dgm:resizeHandles val="exact"/>
        </dgm:presLayoutVars>
      </dgm:prSet>
      <dgm:spPr/>
    </dgm:pt>
    <dgm:pt modelId="{2DF88B35-4057-4831-A39E-E5CD7727E4E2}" type="pres">
      <dgm:prSet presAssocID="{34331C0E-514D-47C5-8D8D-D005E1DF9372}" presName="arrow" presStyleLbl="bgShp" presStyleIdx="0" presStyleCnt="1"/>
      <dgm:spPr/>
    </dgm:pt>
    <dgm:pt modelId="{4D4735D5-1335-4611-BE24-8A04524D1BCA}" type="pres">
      <dgm:prSet presAssocID="{34331C0E-514D-47C5-8D8D-D005E1DF9372}" presName="linearProcess" presStyleCnt="0"/>
      <dgm:spPr/>
    </dgm:pt>
    <dgm:pt modelId="{DE41EFDD-4BCF-4D8E-AF21-214E220C8651}" type="pres">
      <dgm:prSet presAssocID="{F1624399-FEB9-40E4-9A29-793526A19DB5}" presName="textNode" presStyleLbl="node1" presStyleIdx="0" presStyleCnt="3">
        <dgm:presLayoutVars>
          <dgm:bulletEnabled val="1"/>
        </dgm:presLayoutVars>
      </dgm:prSet>
      <dgm:spPr/>
    </dgm:pt>
    <dgm:pt modelId="{09825865-D862-42D0-9E17-583BD16D9518}" type="pres">
      <dgm:prSet presAssocID="{B056D3B9-6F3C-43FC-90CB-FAAEF1CD6BEF}" presName="sibTrans" presStyleCnt="0"/>
      <dgm:spPr/>
    </dgm:pt>
    <dgm:pt modelId="{80E8B2D9-7D29-4A31-83F3-48105DD3AE8C}" type="pres">
      <dgm:prSet presAssocID="{F3219E26-A9ED-4401-94F9-CC8A41782C12}" presName="textNode" presStyleLbl="node1" presStyleIdx="1" presStyleCnt="3">
        <dgm:presLayoutVars>
          <dgm:bulletEnabled val="1"/>
        </dgm:presLayoutVars>
      </dgm:prSet>
      <dgm:spPr/>
    </dgm:pt>
    <dgm:pt modelId="{96262263-9428-4E03-A1E0-DE712C27B184}" type="pres">
      <dgm:prSet presAssocID="{86537E45-7D2A-474A-9D20-F192CD169B28}" presName="sibTrans" presStyleCnt="0"/>
      <dgm:spPr/>
    </dgm:pt>
    <dgm:pt modelId="{929CAACB-8EFE-455A-92C3-3FEFD7539FF5}" type="pres">
      <dgm:prSet presAssocID="{0D77ECFB-7F4A-4323-85DA-6AA7D04B430F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EBB15042-61A8-402A-8637-E75A52C2F089}" type="presOf" srcId="{F1624399-FEB9-40E4-9A29-793526A19DB5}" destId="{DE41EFDD-4BCF-4D8E-AF21-214E220C8651}" srcOrd="0" destOrd="0" presId="urn:microsoft.com/office/officeart/2005/8/layout/hProcess9"/>
    <dgm:cxn modelId="{C4ED2386-E630-4031-AD16-EFBC3257D18D}" type="presOf" srcId="{34331C0E-514D-47C5-8D8D-D005E1DF9372}" destId="{DE5D9315-BA4B-4068-A9E2-AF240A1F2C29}" srcOrd="0" destOrd="0" presId="urn:microsoft.com/office/officeart/2005/8/layout/hProcess9"/>
    <dgm:cxn modelId="{1F43E89D-ADA6-43C4-B9A6-46CA0897C878}" srcId="{34331C0E-514D-47C5-8D8D-D005E1DF9372}" destId="{F3219E26-A9ED-4401-94F9-CC8A41782C12}" srcOrd="1" destOrd="0" parTransId="{A4A960CA-FF3B-45F4-A99B-1EBCAF829332}" sibTransId="{86537E45-7D2A-474A-9D20-F192CD169B28}"/>
    <dgm:cxn modelId="{9C9FD5B3-6295-4C0E-B046-2D8F2BEF90F2}" type="presOf" srcId="{F3219E26-A9ED-4401-94F9-CC8A41782C12}" destId="{80E8B2D9-7D29-4A31-83F3-48105DD3AE8C}" srcOrd="0" destOrd="0" presId="urn:microsoft.com/office/officeart/2005/8/layout/hProcess9"/>
    <dgm:cxn modelId="{374739BE-F01A-4A98-BF60-7851B5D829B4}" srcId="{34331C0E-514D-47C5-8D8D-D005E1DF9372}" destId="{F1624399-FEB9-40E4-9A29-793526A19DB5}" srcOrd="0" destOrd="0" parTransId="{A3D94445-88AE-4346-A8EF-FD650D99868D}" sibTransId="{B056D3B9-6F3C-43FC-90CB-FAAEF1CD6BEF}"/>
    <dgm:cxn modelId="{0661F4C6-6952-4ADB-84C9-7C80EE59346F}" type="presOf" srcId="{0D77ECFB-7F4A-4323-85DA-6AA7D04B430F}" destId="{929CAACB-8EFE-455A-92C3-3FEFD7539FF5}" srcOrd="0" destOrd="0" presId="urn:microsoft.com/office/officeart/2005/8/layout/hProcess9"/>
    <dgm:cxn modelId="{05EB3FDD-CFEA-4581-A8F0-31C2CCC406EA}" srcId="{34331C0E-514D-47C5-8D8D-D005E1DF9372}" destId="{0D77ECFB-7F4A-4323-85DA-6AA7D04B430F}" srcOrd="2" destOrd="0" parTransId="{DD53B07C-0A30-407B-94B7-5C2E4F0EAA1A}" sibTransId="{AA9777EA-F3CF-4F89-8A5E-A504E6DBC153}"/>
    <dgm:cxn modelId="{0E9C76D9-7038-42C0-8F53-79B47BD0CA1D}" type="presParOf" srcId="{DE5D9315-BA4B-4068-A9E2-AF240A1F2C29}" destId="{2DF88B35-4057-4831-A39E-E5CD7727E4E2}" srcOrd="0" destOrd="0" presId="urn:microsoft.com/office/officeart/2005/8/layout/hProcess9"/>
    <dgm:cxn modelId="{B969135A-920F-420E-8E59-3B7DAB8DEFBE}" type="presParOf" srcId="{DE5D9315-BA4B-4068-A9E2-AF240A1F2C29}" destId="{4D4735D5-1335-4611-BE24-8A04524D1BCA}" srcOrd="1" destOrd="0" presId="urn:microsoft.com/office/officeart/2005/8/layout/hProcess9"/>
    <dgm:cxn modelId="{3E5F48F5-47F1-43A7-8707-15DBFBEA11B9}" type="presParOf" srcId="{4D4735D5-1335-4611-BE24-8A04524D1BCA}" destId="{DE41EFDD-4BCF-4D8E-AF21-214E220C8651}" srcOrd="0" destOrd="0" presId="urn:microsoft.com/office/officeart/2005/8/layout/hProcess9"/>
    <dgm:cxn modelId="{C2EBABB2-D78C-4389-BD0D-A5FFA00C20A2}" type="presParOf" srcId="{4D4735D5-1335-4611-BE24-8A04524D1BCA}" destId="{09825865-D862-42D0-9E17-583BD16D9518}" srcOrd="1" destOrd="0" presId="urn:microsoft.com/office/officeart/2005/8/layout/hProcess9"/>
    <dgm:cxn modelId="{5558DE8C-D3A7-4F2D-BAD7-36A1F73C724A}" type="presParOf" srcId="{4D4735D5-1335-4611-BE24-8A04524D1BCA}" destId="{80E8B2D9-7D29-4A31-83F3-48105DD3AE8C}" srcOrd="2" destOrd="0" presId="urn:microsoft.com/office/officeart/2005/8/layout/hProcess9"/>
    <dgm:cxn modelId="{586E640F-1CAC-4EE6-90B4-0B131C48BF20}" type="presParOf" srcId="{4D4735D5-1335-4611-BE24-8A04524D1BCA}" destId="{96262263-9428-4E03-A1E0-DE712C27B184}" srcOrd="3" destOrd="0" presId="urn:microsoft.com/office/officeart/2005/8/layout/hProcess9"/>
    <dgm:cxn modelId="{67C40B01-CF56-4BCC-9615-4767D5C35BD2}" type="presParOf" srcId="{4D4735D5-1335-4611-BE24-8A04524D1BCA}" destId="{929CAACB-8EFE-455A-92C3-3FEFD7539FF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88B35-4057-4831-A39E-E5CD7727E4E2}">
      <dsp:nvSpPr>
        <dsp:cNvPr id="0" name=""/>
        <dsp:cNvSpPr/>
      </dsp:nvSpPr>
      <dsp:spPr>
        <a:xfrm>
          <a:off x="585427" y="0"/>
          <a:ext cx="6634845" cy="3416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1EFDD-4BCF-4D8E-AF21-214E220C8651}">
      <dsp:nvSpPr>
        <dsp:cNvPr id="0" name=""/>
        <dsp:cNvSpPr/>
      </dsp:nvSpPr>
      <dsp:spPr>
        <a:xfrm>
          <a:off x="8385" y="1024920"/>
          <a:ext cx="2512459" cy="136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b="1" i="0" kern="1200" dirty="0" err="1"/>
            <a:t>RouteTable</a:t>
          </a:r>
          <a:endParaRPr lang="nl-BE" sz="1400" b="1" i="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b="1" i="0" kern="1200" dirty="0" err="1"/>
            <a:t>VirtualNodeRouteHandler</a:t>
          </a:r>
          <a:endParaRPr lang="nl-BE" sz="1400" kern="1200" dirty="0"/>
        </a:p>
      </dsp:txBody>
      <dsp:txXfrm>
        <a:off x="75095" y="1091630"/>
        <a:ext cx="2379039" cy="1233140"/>
      </dsp:txXfrm>
    </dsp:sp>
    <dsp:sp modelId="{80E8B2D9-7D29-4A31-83F3-48105DD3AE8C}">
      <dsp:nvSpPr>
        <dsp:cNvPr id="0" name=""/>
        <dsp:cNvSpPr/>
      </dsp:nvSpPr>
      <dsp:spPr>
        <a:xfrm>
          <a:off x="2646620" y="1024920"/>
          <a:ext cx="2512459" cy="136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b="1" i="0" kern="1200"/>
            <a:t>RenderMvcController</a:t>
          </a:r>
          <a:endParaRPr lang="nl-BE" sz="1400" kern="1200"/>
        </a:p>
      </dsp:txBody>
      <dsp:txXfrm>
        <a:off x="2713330" y="1091630"/>
        <a:ext cx="2379039" cy="1233140"/>
      </dsp:txXfrm>
    </dsp:sp>
    <dsp:sp modelId="{929CAACB-8EFE-455A-92C3-3FEFD7539FF5}">
      <dsp:nvSpPr>
        <dsp:cNvPr id="0" name=""/>
        <dsp:cNvSpPr/>
      </dsp:nvSpPr>
      <dsp:spPr>
        <a:xfrm>
          <a:off x="5284855" y="1024920"/>
          <a:ext cx="2512459" cy="136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400" b="1" i="0" kern="1200"/>
            <a:t>Show view</a:t>
          </a:r>
          <a:endParaRPr lang="nl-BE" sz="1400" kern="1200"/>
        </a:p>
      </dsp:txBody>
      <dsp:txXfrm>
        <a:off x="5351565" y="1091630"/>
        <a:ext cx="2379039" cy="1233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35CFAC-EEBE-47D7-BFE8-2F6BDFE960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2E77C-779A-4624-9819-7AA725E0A2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BB11-FC95-4401-B61E-836163D514C6}" type="datetimeFigureOut">
              <a:rPr lang="nl-BE" smtClean="0"/>
              <a:t>8/04/2019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00AA8-EE52-4F7C-A08B-58FE846CC5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54143-5A54-451E-91F5-904E127B8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5A908-7E67-4E31-8543-557ED1C4A35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116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/>
              <a:t>A story </a:t>
            </a:r>
            <a:r>
              <a:rPr lang="nl-BE" err="1"/>
              <a:t>about</a:t>
            </a:r>
            <a:r>
              <a:rPr lang="nl-BE"/>
              <a:t> </a:t>
            </a:r>
            <a:r>
              <a:rPr lang="nl-BE" err="1"/>
              <a:t>integration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5C981-BF33-4D5E-B28D-087D59789392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748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9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is available in properties</a:t>
            </a:r>
          </a:p>
          <a:p>
            <a:r>
              <a:rPr lang="en-US"/>
              <a:t>Fast to show</a:t>
            </a:r>
          </a:p>
          <a:p>
            <a:r>
              <a:rPr lang="en-US"/>
              <a:t>Easy access for front-end </a:t>
            </a:r>
            <a:r>
              <a:rPr lang="en-US" err="1"/>
              <a:t>devs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60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nl-BE"/>
              <a:t>ARCHITECTURE :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nl-BE" err="1"/>
              <a:t>how</a:t>
            </a:r>
            <a:r>
              <a:rPr lang="nl-BE"/>
              <a:t> </a:t>
            </a:r>
            <a:r>
              <a:rPr lang="nl-BE" err="1"/>
              <a:t>to</a:t>
            </a:r>
            <a:r>
              <a:rPr lang="nl-BE"/>
              <a:t> </a:t>
            </a:r>
            <a:r>
              <a:rPr lang="nl-BE" err="1"/>
              <a:t>integrate</a:t>
            </a:r>
            <a:r>
              <a:rPr lang="nl-BE"/>
              <a:t> </a:t>
            </a:r>
            <a:r>
              <a:rPr lang="nl-BE" err="1"/>
              <a:t>inside</a:t>
            </a:r>
            <a:r>
              <a:rPr lang="nl-BE"/>
              <a:t> </a:t>
            </a:r>
            <a:r>
              <a:rPr lang="nl-BE" err="1"/>
              <a:t>the</a:t>
            </a:r>
            <a:r>
              <a:rPr lang="nl-BE"/>
              <a:t> </a:t>
            </a:r>
            <a:r>
              <a:rPr lang="nl-BE" err="1"/>
              <a:t>back-end</a:t>
            </a:r>
            <a:endParaRPr lang="nl-BE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nl-BE"/>
              <a:t>How </a:t>
            </a:r>
            <a:r>
              <a:rPr lang="nl-BE" err="1"/>
              <a:t>to</a:t>
            </a:r>
            <a:r>
              <a:rPr lang="nl-BE"/>
              <a:t> do </a:t>
            </a:r>
            <a:r>
              <a:rPr lang="nl-BE" err="1"/>
              <a:t>caching</a:t>
            </a:r>
            <a:endParaRPr lang="nl-BE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nl-BE"/>
              <a:t>FALLBACK / ERROR PAGE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nl-BE"/>
              <a:t>Network lag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nl-BE"/>
              <a:t>Resource </a:t>
            </a:r>
            <a:r>
              <a:rPr lang="nl-BE" err="1"/>
              <a:t>unavailable</a:t>
            </a:r>
            <a:endParaRPr lang="nl-BE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nl-BE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nl-BE" sz="1100" b="0" dirty="0"/>
              <a:t>Imports can </a:t>
            </a:r>
            <a:r>
              <a:rPr lang="nl-BE" sz="1100" dirty="0"/>
              <a:t>slow down </a:t>
            </a:r>
            <a:r>
              <a:rPr lang="nl-BE" sz="1100" b="0" dirty="0"/>
              <a:t>your site (content service)</a:t>
            </a:r>
            <a:endParaRPr lang="en-US" sz="1100" b="0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0392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 because you take the walking stick from the old man, that he will run faster</a:t>
            </a:r>
          </a:p>
          <a:p>
            <a:r>
              <a:rPr lang="en-US" dirty="0"/>
              <a:t>The walking-stick reaches many lands, the word many more.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26053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ection slide">
  <p:cSld name="TITLE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 12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13" name="Shape 13"/>
            <p:cNvPicPr preferRelativeResize="0"/>
            <p:nvPr/>
          </p:nvPicPr>
          <p:blipFill rotWithShape="1">
            <a:blip r:embed="rId2">
              <a:alphaModFix/>
            </a:blip>
            <a:srcRect b="27964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14"/>
            <p:cNvPicPr preferRelativeResize="0"/>
            <p:nvPr/>
          </p:nvPicPr>
          <p:blipFill rotWithShape="1">
            <a:blip r:embed="rId3">
              <a:alphaModFix/>
            </a:blip>
            <a:srcRect l="49034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15"/>
            <p:cNvPicPr preferRelativeResize="0"/>
            <p:nvPr/>
          </p:nvPicPr>
          <p:blipFill rotWithShape="1">
            <a:blip r:embed="rId4">
              <a:alphaModFix amt="92000"/>
            </a:blip>
            <a:srcRect t="63457" r="11956" b="-6282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6"/>
            <p:cNvPicPr preferRelativeResize="0"/>
            <p:nvPr/>
          </p:nvPicPr>
          <p:blipFill rotWithShape="1">
            <a:blip r:embed="rId5">
              <a:alphaModFix/>
            </a:blip>
            <a:srcRect l="55516" t="567" r="-313" b="24704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Shape 18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">
    <p:bg>
      <p:bgPr>
        <a:solidFill>
          <a:srgbClr val="F9F7F4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 l="13876" t="20290" r="17086" b="9474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31">
            <a:extLst>
              <a:ext uri="{FF2B5EF4-FFF2-40B4-BE49-F238E27FC236}">
                <a16:creationId xmlns:a16="http://schemas.microsoft.com/office/drawing/2014/main" id="{ED79E005-CCC5-4830-BADB-9A0E4ACF132B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_1">
    <p:bg>
      <p:bgPr>
        <a:solidFill>
          <a:srgbClr val="F9F7F4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103" name="Shape 103"/>
            <p:cNvPicPr preferRelativeResize="0"/>
            <p:nvPr/>
          </p:nvPicPr>
          <p:blipFill rotWithShape="1">
            <a:blip r:embed="rId2">
              <a:alphaModFix/>
            </a:blip>
            <a:srcRect b="27964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 rotWithShape="1">
            <a:blip r:embed="rId3">
              <a:alphaModFix/>
            </a:blip>
            <a:srcRect l="49034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Shape 105"/>
            <p:cNvPicPr preferRelativeResize="0"/>
            <p:nvPr/>
          </p:nvPicPr>
          <p:blipFill rotWithShape="1">
            <a:blip r:embed="rId4">
              <a:alphaModFix amt="92000"/>
            </a:blip>
            <a:srcRect t="63457" r="11956" b="-6282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Shape 106"/>
            <p:cNvPicPr preferRelativeResize="0"/>
            <p:nvPr/>
          </p:nvPicPr>
          <p:blipFill rotWithShape="1">
            <a:blip r:embed="rId5">
              <a:alphaModFix/>
            </a:blip>
            <a:srcRect l="55516" t="567" r="-313" b="24704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Shape 31">
            <a:extLst>
              <a:ext uri="{FF2B5EF4-FFF2-40B4-BE49-F238E27FC236}">
                <a16:creationId xmlns:a16="http://schemas.microsoft.com/office/drawing/2014/main" id="{8D722ACD-9C44-41B1-9FD2-CB31A6A39E35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_1_1">
    <p:bg>
      <p:bgPr>
        <a:solidFill>
          <a:srgbClr val="F9F7F4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0" y="-19050"/>
            <a:ext cx="9143926" cy="5162550"/>
            <a:chOff x="0" y="-19050"/>
            <a:chExt cx="9143926" cy="516255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 l="9958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Shape 115"/>
            <p:cNvPicPr preferRelativeResize="0"/>
            <p:nvPr/>
          </p:nvPicPr>
          <p:blipFill rotWithShape="1">
            <a:blip r:embed="rId3">
              <a:alphaModFix/>
            </a:blip>
            <a:srcRect t="4587" b="5451"/>
            <a:stretch/>
          </p:blipFill>
          <p:spPr>
            <a:xfrm rot="10800000">
              <a:off x="4343351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Shape 116"/>
            <p:cNvPicPr preferRelativeResize="0"/>
            <p:nvPr/>
          </p:nvPicPr>
          <p:blipFill rotWithShape="1">
            <a:blip r:embed="rId4">
              <a:alphaModFix/>
            </a:blip>
            <a:srcRect r="44159" b="59533"/>
            <a:stretch/>
          </p:blipFill>
          <p:spPr>
            <a:xfrm>
              <a:off x="4956300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Shape 117"/>
            <p:cNvPicPr preferRelativeResize="0"/>
            <p:nvPr/>
          </p:nvPicPr>
          <p:blipFill rotWithShape="1">
            <a:blip r:embed="rId5">
              <a:alphaModFix/>
            </a:blip>
            <a:srcRect l="63965" t="50512"/>
            <a:stretch/>
          </p:blipFill>
          <p:spPr>
            <a:xfrm rot="-5400000">
              <a:off x="-560876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Shape 118"/>
            <p:cNvPicPr preferRelativeResize="0"/>
            <p:nvPr/>
          </p:nvPicPr>
          <p:blipFill rotWithShape="1">
            <a:blip r:embed="rId6">
              <a:alphaModFix amt="92000"/>
            </a:blip>
            <a:srcRect l="25669" t="69594" r="47261" b="-12419"/>
            <a:stretch/>
          </p:blipFill>
          <p:spPr>
            <a:xfrm>
              <a:off x="6296175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31">
            <a:extLst>
              <a:ext uri="{FF2B5EF4-FFF2-40B4-BE49-F238E27FC236}">
                <a16:creationId xmlns:a16="http://schemas.microsoft.com/office/drawing/2014/main" id="{277BBE7D-901F-42E8-8CC3-520EAD704A12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_1_1_1">
    <p:bg>
      <p:bgPr>
        <a:solidFill>
          <a:srgbClr val="F9F7F4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2">
            <a:alphaModFix amt="80000"/>
          </a:blip>
          <a:srcRect l="-16612" t="-8709" r="33549" b="-12767"/>
          <a:stretch/>
        </p:blipFill>
        <p:spPr>
          <a:xfrm rot="5400000">
            <a:off x="4854788" y="2130638"/>
            <a:ext cx="2476500" cy="36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3">
            <a:alphaModFix amt="85000"/>
          </a:blip>
          <a:srcRect l="63842" r="3954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4">
            <a:alphaModFix amt="85000"/>
          </a:blip>
          <a:srcRect t="48002" b="18318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5">
            <a:alphaModFix amt="85000"/>
          </a:blip>
          <a:srcRect l="6639" t="-12081" r="41694" b="4113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Shape 31">
            <a:extLst>
              <a:ext uri="{FF2B5EF4-FFF2-40B4-BE49-F238E27FC236}">
                <a16:creationId xmlns:a16="http://schemas.microsoft.com/office/drawing/2014/main" id="{28C5A397-D1BD-48B7-83EB-8601C1B9108C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2">
    <p:bg>
      <p:bgPr>
        <a:solidFill>
          <a:srgbClr val="162335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" name="Shape 31">
            <a:extLst>
              <a:ext uri="{FF2B5EF4-FFF2-40B4-BE49-F238E27FC236}">
                <a16:creationId xmlns:a16="http://schemas.microsoft.com/office/drawing/2014/main" id="{22737F1C-B06B-469F-BDD9-8DD8E0ABA16A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24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Image">
  <p:cSld name="SECTION_TITLE_AND_DESCRIPTION_1">
    <p:bg>
      <p:bgPr>
        <a:solidFill>
          <a:srgbClr val="F9F7F4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2">
            <a:alphaModFix amt="85000"/>
          </a:blip>
          <a:srcRect l="-12084" t="-12081" r="60418" b="4113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3">
            <a:alphaModFix amt="80000"/>
          </a:blip>
          <a:srcRect r="44413"/>
          <a:stretch/>
        </p:blipFill>
        <p:spPr>
          <a:xfrm rot="5400000">
            <a:off x="4943863" y="2860712"/>
            <a:ext cx="1657349" cy="29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 amt="85000"/>
          </a:blip>
          <a:srcRect l="70057" r="-226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5">
            <a:alphaModFix amt="85000"/>
          </a:blip>
          <a:srcRect t="66320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590550" y="1184750"/>
            <a:ext cx="3997200" cy="3262500"/>
          </a:xfrm>
          <a:prstGeom prst="rect">
            <a:avLst/>
          </a:prstGeom>
          <a:solidFill>
            <a:srgbClr val="FFFFFF">
              <a:alpha val="884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22700" y="1184750"/>
            <a:ext cx="3716100" cy="1094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1"/>
          </p:nvPr>
        </p:nvSpPr>
        <p:spPr>
          <a:xfrm>
            <a:off x="722700" y="2288375"/>
            <a:ext cx="3716100" cy="215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Shape 31">
            <a:extLst>
              <a:ext uri="{FF2B5EF4-FFF2-40B4-BE49-F238E27FC236}">
                <a16:creationId xmlns:a16="http://schemas.microsoft.com/office/drawing/2014/main" id="{287F199C-B179-41BF-B07E-A7BC296DC969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 Black"/>
              <a:buNone/>
              <a:defRPr sz="1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#CG18" type="blank">
  <p:cSld name="BLANK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ection slide">
  <p:cSld name="TITLE_2_1">
    <p:bg>
      <p:bgPr>
        <a:solidFill>
          <a:srgbClr val="162335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25" name="Shape 25"/>
            <p:cNvPicPr preferRelativeResize="0"/>
            <p:nvPr/>
          </p:nvPicPr>
          <p:blipFill rotWithShape="1">
            <a:blip r:embed="rId2">
              <a:alphaModFix/>
            </a:blip>
            <a:srcRect b="27964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26"/>
            <p:cNvPicPr preferRelativeResize="0"/>
            <p:nvPr/>
          </p:nvPicPr>
          <p:blipFill rotWithShape="1">
            <a:blip r:embed="rId3">
              <a:alphaModFix/>
            </a:blip>
            <a:srcRect l="49034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27"/>
            <p:cNvPicPr preferRelativeResize="0"/>
            <p:nvPr/>
          </p:nvPicPr>
          <p:blipFill rotWithShape="1">
            <a:blip r:embed="rId4">
              <a:alphaModFix amt="92000"/>
            </a:blip>
            <a:srcRect t="63457" r="11956" b="-6282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28"/>
            <p:cNvPicPr preferRelativeResize="0"/>
            <p:nvPr/>
          </p:nvPicPr>
          <p:blipFill rotWithShape="1">
            <a:blip r:embed="rId5">
              <a:alphaModFix/>
            </a:blip>
            <a:srcRect l="55516" t="567" r="-313" b="24704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" name="Shape 31"/>
          <p:cNvSpPr txBox="1"/>
          <p:nvPr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#CG BG">
  <p:cSld name="BLANK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Shape 31">
            <a:extLst>
              <a:ext uri="{FF2B5EF4-FFF2-40B4-BE49-F238E27FC236}">
                <a16:creationId xmlns:a16="http://schemas.microsoft.com/office/drawing/2014/main" id="{51162CDA-7A57-4912-A5D5-EB09747BD231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24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4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 rotWithShape="1">
          <a:blip r:embed="rId2">
            <a:alphaModFix/>
          </a:blip>
          <a:srcRect l="13876" t="20290" r="17086" b="9474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Shape 31">
            <a:extLst>
              <a:ext uri="{FF2B5EF4-FFF2-40B4-BE49-F238E27FC236}">
                <a16:creationId xmlns:a16="http://schemas.microsoft.com/office/drawing/2014/main" id="{A73283B2-33D7-4B5C-B870-E8BF36633D41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2400" b="1" dirty="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4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2">
            <a:alphaModFix/>
          </a:blip>
          <a:srcRect l="2640" t="10207" r="26573" b="190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Shape 31">
            <a:extLst>
              <a:ext uri="{FF2B5EF4-FFF2-40B4-BE49-F238E27FC236}">
                <a16:creationId xmlns:a16="http://schemas.microsoft.com/office/drawing/2014/main" id="{479B4251-960C-4FA5-B631-B92D785E4C27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 userDrawn="1"/>
        </p:nvPicPr>
        <p:blipFill rotWithShape="1">
          <a:blip r:embed="rId2">
            <a:alphaModFix amt="85000"/>
          </a:blip>
          <a:srcRect l="-12084" t="-12081" r="60418" b="4113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 amt="80000"/>
          </a:blip>
          <a:srcRect r="44413"/>
          <a:stretch/>
        </p:blipFill>
        <p:spPr>
          <a:xfrm rot="5400000">
            <a:off x="4943863" y="2860712"/>
            <a:ext cx="1657349" cy="29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4">
            <a:alphaModFix amt="85000"/>
          </a:blip>
          <a:srcRect l="70057" r="-226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5">
            <a:alphaModFix amt="85000"/>
          </a:blip>
          <a:srcRect t="66320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31">
            <a:extLst>
              <a:ext uri="{FF2B5EF4-FFF2-40B4-BE49-F238E27FC236}">
                <a16:creationId xmlns:a16="http://schemas.microsoft.com/office/drawing/2014/main" id="{F76C9413-90F5-42D8-973C-6F6476A2832B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24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 rotWithShape="1">
          <a:blip r:embed="rId2">
            <a:alphaModFix/>
          </a:blip>
          <a:srcRect t="2981" b="297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Shape 31">
            <a:extLst>
              <a:ext uri="{FF2B5EF4-FFF2-40B4-BE49-F238E27FC236}">
                <a16:creationId xmlns:a16="http://schemas.microsoft.com/office/drawing/2014/main" id="{6B928AEB-0651-4E80-90A9-71955B2FD92E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24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1">
    <p:bg>
      <p:bgPr>
        <a:solidFill>
          <a:srgbClr val="162335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Shape 224"/>
          <p:cNvGrpSpPr/>
          <p:nvPr/>
        </p:nvGrpSpPr>
        <p:grpSpPr>
          <a:xfrm>
            <a:off x="0" y="-19050"/>
            <a:ext cx="9144001" cy="5162550"/>
            <a:chOff x="0" y="-19050"/>
            <a:chExt cx="9144001" cy="5162550"/>
          </a:xfrm>
        </p:grpSpPr>
        <p:pic>
          <p:nvPicPr>
            <p:cNvPr id="225" name="Shape 225"/>
            <p:cNvPicPr preferRelativeResize="0"/>
            <p:nvPr/>
          </p:nvPicPr>
          <p:blipFill rotWithShape="1">
            <a:blip r:embed="rId2">
              <a:alphaModFix/>
            </a:blip>
            <a:srcRect l="9958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Shape 226"/>
            <p:cNvPicPr preferRelativeResize="0"/>
            <p:nvPr/>
          </p:nvPicPr>
          <p:blipFill rotWithShape="1">
            <a:blip r:embed="rId3">
              <a:alphaModFix/>
            </a:blip>
            <a:srcRect t="4587" b="5451"/>
            <a:stretch/>
          </p:blipFill>
          <p:spPr>
            <a:xfrm rot="10800000">
              <a:off x="4343426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Shape 227"/>
            <p:cNvPicPr preferRelativeResize="0"/>
            <p:nvPr/>
          </p:nvPicPr>
          <p:blipFill rotWithShape="1">
            <a:blip r:embed="rId4">
              <a:alphaModFix/>
            </a:blip>
            <a:srcRect r="44159" b="59533"/>
            <a:stretch/>
          </p:blipFill>
          <p:spPr>
            <a:xfrm>
              <a:off x="4956375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Shape 228"/>
            <p:cNvPicPr preferRelativeResize="0"/>
            <p:nvPr/>
          </p:nvPicPr>
          <p:blipFill rotWithShape="1">
            <a:blip r:embed="rId5">
              <a:alphaModFix/>
            </a:blip>
            <a:srcRect l="63965" t="50512"/>
            <a:stretch/>
          </p:blipFill>
          <p:spPr>
            <a:xfrm rot="-5400000">
              <a:off x="-560801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Shape 229"/>
            <p:cNvPicPr preferRelativeResize="0"/>
            <p:nvPr/>
          </p:nvPicPr>
          <p:blipFill rotWithShape="1">
            <a:blip r:embed="rId6">
              <a:alphaModFix/>
            </a:blip>
            <a:srcRect l="25669" t="69594" r="47261" b="-12419"/>
            <a:stretch/>
          </p:blipFill>
          <p:spPr>
            <a:xfrm>
              <a:off x="6296250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Shape 31">
            <a:extLst>
              <a:ext uri="{FF2B5EF4-FFF2-40B4-BE49-F238E27FC236}">
                <a16:creationId xmlns:a16="http://schemas.microsoft.com/office/drawing/2014/main" id="{9C26EA80-2E6A-4E68-9A16-2218715B8D95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24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1_2">
    <p:bg>
      <p:bgPr>
        <a:solidFill>
          <a:srgbClr val="162335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2">
            <a:alphaModFix/>
          </a:blip>
          <a:srcRect l="12664" r="5575" b="1824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Shape 31">
            <a:extLst>
              <a:ext uri="{FF2B5EF4-FFF2-40B4-BE49-F238E27FC236}">
                <a16:creationId xmlns:a16="http://schemas.microsoft.com/office/drawing/2014/main" id="{24E26E27-E38F-4C0B-9294-F8BCE798F745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24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1_2_1">
    <p:bg>
      <p:bgPr>
        <a:solidFill>
          <a:srgbClr val="162335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2">
            <a:alphaModFix amt="88000"/>
          </a:blip>
          <a:srcRect l="-3112" t="3908" r="13682" b="6662"/>
          <a:stretch/>
        </p:blipFill>
        <p:spPr>
          <a:xfrm>
            <a:off x="-480362" y="-213925"/>
            <a:ext cx="9904627" cy="55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" name="Shape 31">
            <a:extLst>
              <a:ext uri="{FF2B5EF4-FFF2-40B4-BE49-F238E27FC236}">
                <a16:creationId xmlns:a16="http://schemas.microsoft.com/office/drawing/2014/main" id="{C36B8256-BF19-48C9-9DE7-432170DFC9ED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2400" b="1" dirty="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you Slide">
  <p:cSld name="BLANK_1_1_1">
    <p:bg>
      <p:bgPr>
        <a:solidFill>
          <a:srgbClr val="162335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4325" y="1321675"/>
            <a:ext cx="2495350" cy="22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8100" y="36826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ato"/>
              <a:buNone/>
              <a:defRPr sz="4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" name="Shape 31">
            <a:extLst>
              <a:ext uri="{FF2B5EF4-FFF2-40B4-BE49-F238E27FC236}">
                <a16:creationId xmlns:a16="http://schemas.microsoft.com/office/drawing/2014/main" id="{1B525DCB-4162-4214-A149-11B26B0FC819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24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EB3D0-849B-4997-B4A2-41F541599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D94A491-4DF3-4DDC-B4C4-E27DD8D77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137EDA-147C-44ED-9885-67C84F64E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F578-ED9E-4A56-8217-E221B2A024BD}" type="datetimeFigureOut">
              <a:rPr lang="nl-BE" smtClean="0"/>
              <a:t>8/04/2019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D2EBFF-1B7E-4F19-9F55-FA741408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832BD2-9EDD-4C93-A2FB-28D4FDB4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D8C1-21D2-4DF4-91C3-675EB8EF241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1185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ection slide">
  <p:cSld name="TITLE_2_1_1">
    <p:bg>
      <p:bgPr>
        <a:solidFill>
          <a:srgbClr val="162335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Shape 36"/>
          <p:cNvGrpSpPr/>
          <p:nvPr/>
        </p:nvGrpSpPr>
        <p:grpSpPr>
          <a:xfrm>
            <a:off x="0" y="-19050"/>
            <a:ext cx="9143926" cy="5162550"/>
            <a:chOff x="0" y="-19050"/>
            <a:chExt cx="9143926" cy="5162550"/>
          </a:xfrm>
        </p:grpSpPr>
        <p:pic>
          <p:nvPicPr>
            <p:cNvPr id="37" name="Shape 37"/>
            <p:cNvPicPr preferRelativeResize="0"/>
            <p:nvPr/>
          </p:nvPicPr>
          <p:blipFill rotWithShape="1">
            <a:blip r:embed="rId2">
              <a:alphaModFix/>
            </a:blip>
            <a:srcRect l="9958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Shape 38"/>
            <p:cNvPicPr preferRelativeResize="0"/>
            <p:nvPr/>
          </p:nvPicPr>
          <p:blipFill rotWithShape="1">
            <a:blip r:embed="rId3">
              <a:alphaModFix/>
            </a:blip>
            <a:srcRect t="4587" b="5451"/>
            <a:stretch/>
          </p:blipFill>
          <p:spPr>
            <a:xfrm rot="10800000">
              <a:off x="4343351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Shape 39"/>
            <p:cNvPicPr preferRelativeResize="0"/>
            <p:nvPr/>
          </p:nvPicPr>
          <p:blipFill rotWithShape="1">
            <a:blip r:embed="rId4">
              <a:alphaModFix/>
            </a:blip>
            <a:srcRect r="44159" b="59533"/>
            <a:stretch/>
          </p:blipFill>
          <p:spPr>
            <a:xfrm>
              <a:off x="4956300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Shape 40"/>
            <p:cNvPicPr preferRelativeResize="0"/>
            <p:nvPr/>
          </p:nvPicPr>
          <p:blipFill rotWithShape="1">
            <a:blip r:embed="rId5">
              <a:alphaModFix/>
            </a:blip>
            <a:srcRect l="63965" t="50512"/>
            <a:stretch/>
          </p:blipFill>
          <p:spPr>
            <a:xfrm rot="-5400000">
              <a:off x="-560876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Shape 41"/>
            <p:cNvPicPr preferRelativeResize="0"/>
            <p:nvPr/>
          </p:nvPicPr>
          <p:blipFill rotWithShape="1">
            <a:blip r:embed="rId6">
              <a:alphaModFix amt="92000"/>
            </a:blip>
            <a:srcRect l="25669" t="69594" r="47261" b="-12419"/>
            <a:stretch/>
          </p:blipFill>
          <p:spPr>
            <a:xfrm>
              <a:off x="6296175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Shape 31">
            <a:extLst>
              <a:ext uri="{FF2B5EF4-FFF2-40B4-BE49-F238E27FC236}">
                <a16:creationId xmlns:a16="http://schemas.microsoft.com/office/drawing/2014/main" id="{2E450E47-36E2-42B7-8D18-6B567D569421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B0C0A-F202-4E6E-8225-072A31DD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2BA4C7-62A5-4A21-BBEF-D87A7A56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049802F-81DA-4F32-B19D-89E28ADF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F578-ED9E-4A56-8217-E221B2A024BD}" type="datetimeFigureOut">
              <a:rPr lang="nl-BE" smtClean="0"/>
              <a:t>8/04/2019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398336F-47C0-48A7-9721-3F194C042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F68B6D-8DD6-432C-B179-939DD1CA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D8C1-21D2-4DF4-91C3-675EB8EF241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49606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57317-1CAE-4DD0-B775-6461C082B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C26062-4136-440A-AE79-CCDE74A23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BA8D75-6B93-459C-989B-E462C2749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F578-ED9E-4A56-8217-E221B2A024BD}" type="datetimeFigureOut">
              <a:rPr lang="nl-BE" smtClean="0"/>
              <a:t>8/04/2019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7F98902-E443-4E30-B27B-434B535E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E30FBE8-5943-41A0-A2E8-BA86B937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D8C1-21D2-4DF4-91C3-675EB8EF241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43871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73AA4-4F98-4C11-980E-3CBDB9F0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A5AAE1-6C6D-4BE9-96FA-6A94F5727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296447E-63BB-4A89-95A2-8919305F8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3DE6AF-93B1-4381-B71B-9D8F3B5A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F578-ED9E-4A56-8217-E221B2A024BD}" type="datetimeFigureOut">
              <a:rPr lang="nl-BE" smtClean="0"/>
              <a:t>8/04/2019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7FF84C7-1516-4E4C-A613-83107475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4D6E4AD-A2DC-4E90-BCA1-CF87E210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D8C1-21D2-4DF4-91C3-675EB8EF241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096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>
  <p:cSld name="TITLE_1">
    <p:bg>
      <p:bgPr>
        <a:solidFill>
          <a:srgbClr val="162335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666750" y="1458075"/>
            <a:ext cx="7943700" cy="191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sz="4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666750" y="3467052"/>
            <a:ext cx="7943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Shape 31">
            <a:extLst>
              <a:ext uri="{FF2B5EF4-FFF2-40B4-BE49-F238E27FC236}">
                <a16:creationId xmlns:a16="http://schemas.microsoft.com/office/drawing/2014/main" id="{2D937F29-C0C8-4CF3-B96E-DC377D66871B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2">
  <p:cSld name="TITLE_1_3">
    <p:bg>
      <p:bgPr>
        <a:solidFill>
          <a:srgbClr val="162335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0" y="2195175"/>
            <a:ext cx="91440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sz="4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50" y="2849676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Shape 31">
            <a:extLst>
              <a:ext uri="{FF2B5EF4-FFF2-40B4-BE49-F238E27FC236}">
                <a16:creationId xmlns:a16="http://schemas.microsoft.com/office/drawing/2014/main" id="{A437228C-A33F-4C32-88A4-BC1584F8457F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Light - Add image">
  <p:cSld name="TITLE_1_2">
    <p:bg>
      <p:bgPr>
        <a:solidFill>
          <a:srgbClr val="F9F7F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666750" y="1458075"/>
            <a:ext cx="7943700" cy="191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sz="4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666750" y="3367525"/>
            <a:ext cx="7943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Shape 31">
            <a:extLst>
              <a:ext uri="{FF2B5EF4-FFF2-40B4-BE49-F238E27FC236}">
                <a16:creationId xmlns:a16="http://schemas.microsoft.com/office/drawing/2014/main" id="{AFC5BDD9-697F-417C-8398-2C63884D8A35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itleOnly">
  <p:cSld name="TITLE_ONLY">
    <p:bg>
      <p:bgPr>
        <a:solidFill>
          <a:srgbClr val="162335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2">
            <a:alphaModFix/>
          </a:blip>
          <a:srcRect l="13876" t="20290" r="17086" b="9474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31">
            <a:extLst>
              <a:ext uri="{FF2B5EF4-FFF2-40B4-BE49-F238E27FC236}">
                <a16:creationId xmlns:a16="http://schemas.microsoft.com/office/drawing/2014/main" id="{9EB23F61-BDAE-4076-B34E-DB3C9AB6BBE0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4">
    <p:bg>
      <p:bgPr>
        <a:solidFill>
          <a:srgbClr val="16233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2">
            <a:alphaModFix amt="88000"/>
          </a:blip>
          <a:srcRect l="-3112" t="3908" r="13682" b="6662"/>
          <a:stretch/>
        </p:blipFill>
        <p:spPr>
          <a:xfrm>
            <a:off x="-480362" y="-213925"/>
            <a:ext cx="9904627" cy="55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Shape 90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31">
            <a:extLst>
              <a:ext uri="{FF2B5EF4-FFF2-40B4-BE49-F238E27FC236}">
                <a16:creationId xmlns:a16="http://schemas.microsoft.com/office/drawing/2014/main" id="{7F1D5337-7344-4C1A-8DCC-6B71C7BC94AB}"/>
              </a:ext>
            </a:extLst>
          </p:cNvPr>
          <p:cNvSpPr txBox="1"/>
          <p:nvPr userDrawn="1"/>
        </p:nvSpPr>
        <p:spPr>
          <a:xfrm>
            <a:off x="5554206" y="314175"/>
            <a:ext cx="333396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nl-BE" sz="1800" b="1" dirty="0" err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UmbracoRoadShow</a:t>
            </a:r>
            <a:endParaRPr sz="1800" b="1" dirty="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6" r:id="rId15"/>
    <p:sldLayoutId id="2147483668" r:id="rId16"/>
    <p:sldLayoutId id="2147483671" r:id="rId17"/>
    <p:sldLayoutId id="2147483672" r:id="rId18"/>
    <p:sldLayoutId id="2147483673" r:id="rId19"/>
    <p:sldLayoutId id="2147483674" r:id="rId20"/>
    <p:sldLayoutId id="2147483676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98" r:id="rId29"/>
    <p:sldLayoutId id="2147483699" r:id="rId30"/>
    <p:sldLayoutId id="2147483700" r:id="rId31"/>
    <p:sldLayoutId id="2147483701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ur.umbraco.org/documentation/Tutorials/Creating-a-Custom-Dashboard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our.umbraco.org/documentation/Tutorials/Creating-a-Property-Editor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our.umbraco.org/Documentation/Reference/Routing/surface-controllers" TargetMode="Externa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our.umbraco.org/documentation/reference/routing/custom-controller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our.umbraco.org/documentation/Reference/Routing/Request-Pipeline/" TargetMode="Externa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oeteman/ExamineDB" TargetMode="Externa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our.umbraco.org/projects/backoffice-extensions/fluidity/" TargetMode="External"/><Relationship Id="rId2" Type="http://schemas.openxmlformats.org/officeDocument/2006/relationships/hyperlink" Target="https://our.umbraco.org/projects/developer-tools/ui-o-matic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our.umbraco.org/projects/developer-tools/cmsimport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mpee/Umbraco-IntegratingData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5395441-9AEC-41F5-BBCC-592035CCF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676" y="2571750"/>
            <a:ext cx="6879600" cy="792600"/>
          </a:xfrm>
        </p:spPr>
        <p:txBody>
          <a:bodyPr/>
          <a:lstStyle/>
          <a:p>
            <a:r>
              <a:rPr lang="nl-BE" err="1">
                <a:solidFill>
                  <a:schemeClr val="tx1"/>
                </a:solidFill>
              </a:rPr>
              <a:t>Magically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integrating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external</a:t>
            </a:r>
            <a:r>
              <a:rPr lang="nl-BE">
                <a:solidFill>
                  <a:schemeClr val="tx1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180154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5EC1F0-CE58-41B5-93B2-325800C5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EE4DDC-14F9-4678-89E2-7F2E4CB95D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Different </a:t>
            </a:r>
            <a:r>
              <a:rPr lang="nl-BE" dirty="0" err="1"/>
              <a:t>scenarios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Technical </a:t>
            </a:r>
            <a:r>
              <a:rPr lang="nl-BE" dirty="0" err="1"/>
              <a:t>examples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(.net code)</a:t>
            </a:r>
          </a:p>
        </p:txBody>
      </p:sp>
    </p:spTree>
    <p:extLst>
      <p:ext uri="{BB962C8B-B14F-4D97-AF65-F5344CB8AC3E}">
        <p14:creationId xmlns:p14="http://schemas.microsoft.com/office/powerpoint/2010/main" val="362542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49F93-01A2-403F-92CA-24543E7A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 story </a:t>
            </a:r>
            <a:r>
              <a:rPr lang="nl-BE" err="1"/>
              <a:t>about</a:t>
            </a:r>
            <a:r>
              <a:rPr lang="nl-BE"/>
              <a:t> </a:t>
            </a:r>
            <a:r>
              <a:rPr lang="nl-BE" err="1"/>
              <a:t>integration</a:t>
            </a:r>
            <a:endParaRPr lang="nl-B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1DB7E6-E524-4804-AE4B-6D6DB83818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0C17E-D8D0-453B-86F0-47F4C0865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84750"/>
            <a:ext cx="5090601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4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27388D-C478-4E0A-904E-593272151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Where</a:t>
            </a:r>
            <a:r>
              <a:rPr lang="nl-BE" dirty="0"/>
              <a:t> does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stay</a:t>
            </a:r>
            <a:r>
              <a:rPr lang="nl-BE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97251-0EA0-4A5D-87D4-3B47B788A3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Import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external</a:t>
            </a:r>
            <a:r>
              <a:rPr lang="nl-BE" dirty="0"/>
              <a:t>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1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27388D-C478-4E0A-904E-59327215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Importing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umbraco</a:t>
            </a:r>
            <a:endParaRPr lang="nl-BE" dirty="0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815CB6D0-33C7-4E92-B2EB-40B4254FA48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182" y="1343800"/>
            <a:ext cx="4603618" cy="3419445"/>
          </a:xfr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ADC49E1-BC07-4852-9E64-6B2C14CD3A19}"/>
              </a:ext>
            </a:extLst>
          </p:cNvPr>
          <p:cNvSpPr/>
          <p:nvPr/>
        </p:nvSpPr>
        <p:spPr>
          <a:xfrm>
            <a:off x="1016273" y="3678827"/>
            <a:ext cx="4603618" cy="94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b="1" dirty="0"/>
              <a:t>Umbraco content or media </a:t>
            </a:r>
            <a:r>
              <a:rPr lang="nl-BE" sz="2000" b="1" dirty="0" err="1"/>
              <a:t>nodes</a:t>
            </a:r>
            <a:endParaRPr lang="en-US" sz="2000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067A207-D5C4-4245-BD77-6BC405142C33}"/>
              </a:ext>
            </a:extLst>
          </p:cNvPr>
          <p:cNvSpPr/>
          <p:nvPr/>
        </p:nvSpPr>
        <p:spPr>
          <a:xfrm>
            <a:off x="817621" y="1236860"/>
            <a:ext cx="4992491" cy="94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b="1" dirty="0" err="1"/>
              <a:t>Some</a:t>
            </a:r>
            <a:r>
              <a:rPr lang="nl-BE" sz="2000" b="1" dirty="0"/>
              <a:t> data </a:t>
            </a:r>
            <a:r>
              <a:rPr lang="nl-BE" sz="2000" b="1" dirty="0" err="1"/>
              <a:t>going</a:t>
            </a:r>
            <a:r>
              <a:rPr lang="nl-BE" sz="2000" b="1" dirty="0"/>
              <a:t> </a:t>
            </a:r>
            <a:r>
              <a:rPr lang="nl-BE" sz="2000" b="1" dirty="0" err="1"/>
              <a:t>into</a:t>
            </a:r>
            <a:r>
              <a:rPr lang="nl-BE" sz="2000" b="1" dirty="0"/>
              <a:t> </a:t>
            </a:r>
            <a:r>
              <a:rPr lang="nl-BE" sz="2000" b="1" dirty="0" err="1"/>
              <a:t>your</a:t>
            </a:r>
            <a:r>
              <a:rPr lang="nl-BE" sz="2000" b="1" dirty="0"/>
              <a:t> </a:t>
            </a:r>
            <a:r>
              <a:rPr lang="nl-BE" sz="2000" b="1" dirty="0" err="1"/>
              <a:t>umbraco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337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6BD546-9CF0-42A0-96C5-AA87E9CD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80962"/>
            <a:ext cx="4124325" cy="49815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BBC96D6-EBFB-4FA6-A210-FD7AAD60D623}"/>
              </a:ext>
            </a:extLst>
          </p:cNvPr>
          <p:cNvSpPr/>
          <p:nvPr/>
        </p:nvSpPr>
        <p:spPr>
          <a:xfrm rot="9948477">
            <a:off x="4685358" y="3784415"/>
            <a:ext cx="1668613" cy="367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7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27388D-C478-4E0A-904E-59327215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from </a:t>
            </a:r>
            <a:r>
              <a:rPr lang="nl-BE" dirty="0" err="1"/>
              <a:t>external</a:t>
            </a:r>
            <a:r>
              <a:rPr lang="nl-BE" dirty="0"/>
              <a:t> source 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D993ED5-A40C-4A4B-A3D1-E419A206A52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5865813" y="1343025"/>
            <a:ext cx="3278187" cy="281463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1B71CF4-60F5-4C85-BAFE-301337C9CAFD}"/>
              </a:ext>
            </a:extLst>
          </p:cNvPr>
          <p:cNvSpPr/>
          <p:nvPr/>
        </p:nvSpPr>
        <p:spPr>
          <a:xfrm>
            <a:off x="3010179" y="3217086"/>
            <a:ext cx="2863340" cy="94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b="1" dirty="0"/>
              <a:t>Your Umbraco</a:t>
            </a:r>
            <a:endParaRPr lang="en-US" sz="2000" b="1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63BFA0F-1E01-4078-9730-820EE6B77629}"/>
              </a:ext>
            </a:extLst>
          </p:cNvPr>
          <p:cNvSpPr/>
          <p:nvPr/>
        </p:nvSpPr>
        <p:spPr>
          <a:xfrm>
            <a:off x="2731519" y="1809507"/>
            <a:ext cx="3680961" cy="941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b="1" dirty="0" err="1"/>
              <a:t>Some</a:t>
            </a:r>
            <a:r>
              <a:rPr lang="nl-BE" sz="2000" b="1" dirty="0"/>
              <a:t> </a:t>
            </a:r>
            <a:r>
              <a:rPr lang="nl-BE" sz="2000" b="1" dirty="0" err="1"/>
              <a:t>external</a:t>
            </a:r>
            <a:r>
              <a:rPr lang="nl-BE" sz="2000" b="1" dirty="0"/>
              <a:t> data store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5019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5E01C2-0381-49E6-A563-314800BC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38" y="1421658"/>
            <a:ext cx="2456530" cy="3721842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B75BC80A-53BD-47C5-935F-27FB6A79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65" y="740864"/>
            <a:ext cx="6607938" cy="3277871"/>
          </a:xfrm>
          <a:prstGeom prst="rect">
            <a:avLst/>
          </a:prstGeom>
        </p:spPr>
      </p:pic>
      <p:sp>
        <p:nvSpPr>
          <p:cNvPr id="5" name="Stroomdiagram: Magnetische schijf 4">
            <a:extLst>
              <a:ext uri="{FF2B5EF4-FFF2-40B4-BE49-F238E27FC236}">
                <a16:creationId xmlns:a16="http://schemas.microsoft.com/office/drawing/2014/main" id="{4C699483-0EBF-4BF1-88D2-3165D8C9B71B}"/>
              </a:ext>
            </a:extLst>
          </p:cNvPr>
          <p:cNvSpPr/>
          <p:nvPr/>
        </p:nvSpPr>
        <p:spPr>
          <a:xfrm>
            <a:off x="523722" y="310361"/>
            <a:ext cx="1168029" cy="86100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Database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4A5D646E-7A04-448B-8FAD-72B43D0C79CB}"/>
              </a:ext>
            </a:extLst>
          </p:cNvPr>
          <p:cNvGrpSpPr/>
          <p:nvPr/>
        </p:nvGrpSpPr>
        <p:grpSpPr>
          <a:xfrm>
            <a:off x="1107737" y="1171366"/>
            <a:ext cx="1921868" cy="3711710"/>
            <a:chOff x="1107737" y="1171366"/>
            <a:chExt cx="1921868" cy="3711710"/>
          </a:xfrm>
        </p:grpSpPr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0AC11DEB-BAAA-4F5D-B84E-84B7D71CC7F5}"/>
                </a:ext>
              </a:extLst>
            </p:cNvPr>
            <p:cNvSpPr/>
            <p:nvPr/>
          </p:nvSpPr>
          <p:spPr>
            <a:xfrm rot="9948477">
              <a:off x="1360992" y="4515982"/>
              <a:ext cx="1668613" cy="3670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Rechte verbindingslijn met pijl 6">
              <a:extLst>
                <a:ext uri="{FF2B5EF4-FFF2-40B4-BE49-F238E27FC236}">
                  <a16:creationId xmlns:a16="http://schemas.microsoft.com/office/drawing/2014/main" id="{E229D4A7-00D8-4081-AD5D-3CFCD680C349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1107737" y="1171366"/>
              <a:ext cx="467434" cy="111797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28289DD3-6A9B-4F04-9A78-4D3EC6390F88}"/>
              </a:ext>
            </a:extLst>
          </p:cNvPr>
          <p:cNvCxnSpPr>
            <a:stCxn id="5" idx="4"/>
          </p:cNvCxnSpPr>
          <p:nvPr/>
        </p:nvCxnSpPr>
        <p:spPr>
          <a:xfrm>
            <a:off x="1691751" y="740864"/>
            <a:ext cx="2252850" cy="138828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9EF986D9-9861-4010-B865-706607C80EB9}"/>
              </a:ext>
            </a:extLst>
          </p:cNvPr>
          <p:cNvSpPr/>
          <p:nvPr/>
        </p:nvSpPr>
        <p:spPr>
          <a:xfrm>
            <a:off x="3394443" y="1621892"/>
            <a:ext cx="4761738" cy="26471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35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91D3-2294-48A5-A548-64E2242A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External</a:t>
            </a:r>
            <a:r>
              <a:rPr lang="nl-BE" dirty="0"/>
              <a:t> data store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6822-78C9-41B5-A43E-77FE6734F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database as Umbraco but different </a:t>
            </a:r>
            <a:r>
              <a:rPr lang="en-US" dirty="0"/>
              <a:t>database tables</a:t>
            </a:r>
          </a:p>
          <a:p>
            <a:r>
              <a:rPr lang="en-US" dirty="0"/>
              <a:t>Another database </a:t>
            </a:r>
          </a:p>
          <a:p>
            <a:r>
              <a:rPr lang="en-US" dirty="0" err="1"/>
              <a:t>NoSql</a:t>
            </a:r>
            <a:r>
              <a:rPr lang="en-US" b="0" dirty="0"/>
              <a:t> datastore</a:t>
            </a:r>
          </a:p>
          <a:p>
            <a:r>
              <a:rPr lang="en-US" dirty="0"/>
              <a:t>API’s</a:t>
            </a:r>
            <a:r>
              <a:rPr lang="en-US" b="0" dirty="0"/>
              <a:t> across the internets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9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6837-0D68-4107-9138-9BA022B961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Import </a:t>
            </a:r>
            <a:r>
              <a:rPr lang="nl-BE" err="1"/>
              <a:t>vs</a:t>
            </a:r>
            <a:r>
              <a:rPr lang="nl-BE"/>
              <a:t> </a:t>
            </a:r>
            <a:r>
              <a:rPr lang="nl-BE" err="1"/>
              <a:t>External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44B17-C960-4FEF-AAB0-5D0FE2107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err="1"/>
              <a:t>Advantages</a:t>
            </a:r>
            <a:r>
              <a:rPr lang="nl-BE"/>
              <a:t> and </a:t>
            </a:r>
            <a:r>
              <a:rPr lang="nl-BE" err="1"/>
              <a:t>disadvantages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4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6400F-1EA0-43D5-BB9F-7477C416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Importing data in the CMS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01CBE1-00E8-4823-A3C1-0D1C445F0F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PRO</a:t>
            </a:r>
          </a:p>
          <a:p>
            <a:r>
              <a:rPr lang="en-US"/>
              <a:t>Data is available in properties</a:t>
            </a:r>
          </a:p>
          <a:p>
            <a:r>
              <a:rPr lang="en-US"/>
              <a:t>Fast</a:t>
            </a:r>
            <a:r>
              <a:rPr lang="en-US" baseline="0"/>
              <a:t> to show</a:t>
            </a:r>
          </a:p>
          <a:p>
            <a:r>
              <a:rPr lang="en-US" baseline="0"/>
              <a:t>Easy access for front-end </a:t>
            </a:r>
            <a:r>
              <a:rPr lang="en-US" baseline="0" err="1"/>
              <a:t>devs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C22A3F-033D-481A-955A-8C4F30304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CONs</a:t>
            </a:r>
          </a:p>
          <a:p>
            <a:r>
              <a:rPr lang="en-US"/>
              <a:t>Unsuitable for regular updates</a:t>
            </a:r>
          </a:p>
          <a:p>
            <a:r>
              <a:rPr lang="en-US"/>
              <a:t>Dev</a:t>
            </a:r>
            <a:r>
              <a:rPr lang="en-US" baseline="0"/>
              <a:t> time for import service</a:t>
            </a:r>
          </a:p>
        </p:txBody>
      </p:sp>
    </p:spTree>
    <p:extLst>
      <p:ext uri="{BB962C8B-B14F-4D97-AF65-F5344CB8AC3E}">
        <p14:creationId xmlns:p14="http://schemas.microsoft.com/office/powerpoint/2010/main" val="2494849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B6CFDA-9B16-4742-82CE-118B635876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err="1"/>
              <a:t>Please</a:t>
            </a:r>
            <a:r>
              <a:rPr lang="nl-BE"/>
              <a:t> stand up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03393F-3E4B-45AF-8319-357F1812E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/>
              <a:t>I want </a:t>
            </a:r>
            <a:r>
              <a:rPr lang="nl-BE" err="1"/>
              <a:t>to</a:t>
            </a:r>
            <a:r>
              <a:rPr lang="nl-BE"/>
              <a:t> </a:t>
            </a:r>
            <a:r>
              <a:rPr lang="nl-BE" err="1"/>
              <a:t>know</a:t>
            </a:r>
            <a:r>
              <a:rPr lang="nl-BE"/>
              <a:t> </a:t>
            </a:r>
            <a:r>
              <a:rPr lang="nl-BE" err="1"/>
              <a:t>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05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6400F-1EA0-43D5-BB9F-7477C416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</a:t>
            </a:r>
            <a:r>
              <a:rPr lang="en-US" baseline="0"/>
              <a:t>xternal sources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01CBE1-00E8-4823-A3C1-0D1C445F0F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PRO</a:t>
            </a:r>
          </a:p>
          <a:p>
            <a:pPr rtl="0" eaLnBrk="1" latinLnBrk="0" hangingPunct="1"/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Suited for big amounts of data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1C22A3F-033D-481A-955A-8C4F30304A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CONs</a:t>
            </a:r>
          </a:p>
          <a:p>
            <a:pPr rtl="0" eaLnBrk="1" latinLnBrk="0" hangingPunct="1"/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Possible lags on network resources</a:t>
            </a:r>
            <a:endParaRPr lang="nl-BE" sz="2100"/>
          </a:p>
          <a:p>
            <a:pPr rtl="0" eaLnBrk="1" latinLnBrk="0" hangingPunct="1"/>
            <a:r>
              <a:rPr lang="en-US" sz="21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development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3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986C-35DF-44F8-96EA-62A391BB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Import (pro’s)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F7EDD-908B-4AB8-A9F5-2F6333FC0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700" y="2288375"/>
            <a:ext cx="3036500" cy="2158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b="1" dirty="0"/>
              <a:t>Easy</a:t>
            </a:r>
            <a:r>
              <a:rPr lang="nl-BE" dirty="0"/>
              <a:t> front end </a:t>
            </a:r>
            <a:r>
              <a:rPr lang="nl-BE" dirty="0" err="1"/>
              <a:t>dev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b="1" dirty="0" err="1"/>
              <a:t>Fast</a:t>
            </a:r>
            <a:r>
              <a:rPr lang="nl-BE" dirty="0"/>
              <a:t> </a:t>
            </a:r>
            <a:r>
              <a:rPr lang="nl-BE" dirty="0" err="1"/>
              <a:t>rendering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Easy backend updates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content editors</a:t>
            </a:r>
          </a:p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68629-86CA-4BCE-BC8F-D260CA39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1459426"/>
            <a:ext cx="5107912" cy="29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90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1B1EC-FE27-42C6-BAFD-55F9A786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External</a:t>
            </a:r>
            <a:r>
              <a:rPr lang="nl-BE" dirty="0"/>
              <a:t> (pro’s)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1CBE9-E4E2-4B63-AD9D-A543C9F3D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700" y="2288375"/>
            <a:ext cx="3261126" cy="2158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Use real time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U</a:t>
            </a:r>
            <a:r>
              <a:rPr lang="en-US" dirty="0" err="1"/>
              <a:t>pdates</a:t>
            </a:r>
            <a:r>
              <a:rPr lang="en-US" dirty="0"/>
              <a:t> via other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Appropriate</a:t>
            </a:r>
            <a:r>
              <a:rPr lang="nl-BE" dirty="0"/>
              <a:t> data store (</a:t>
            </a:r>
            <a:r>
              <a:rPr lang="nl-BE" dirty="0" err="1"/>
              <a:t>noSql</a:t>
            </a:r>
            <a:r>
              <a:rPr lang="nl-BE" dirty="0"/>
              <a:t>, A</a:t>
            </a:r>
            <a:r>
              <a:rPr lang="en-US" dirty="0"/>
              <a:t>pi, </a:t>
            </a:r>
            <a:r>
              <a:rPr lang="en-US" dirty="0" err="1"/>
              <a:t>signalR</a:t>
            </a:r>
            <a:r>
              <a:rPr lang="en-US" dirty="0"/>
              <a:t>, 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Really</a:t>
            </a:r>
            <a:r>
              <a:rPr lang="nl-BE" dirty="0"/>
              <a:t> big </a:t>
            </a:r>
            <a:r>
              <a:rPr lang="nl-BE" dirty="0" err="1"/>
              <a:t>amounts</a:t>
            </a:r>
            <a:r>
              <a:rPr lang="nl-BE" dirty="0"/>
              <a:t> of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adaptable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Content Editor</a:t>
            </a:r>
          </a:p>
          <a:p>
            <a:pPr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05333-C4AA-4607-96A7-C80A4FAF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826" y="0"/>
            <a:ext cx="15277201" cy="5146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0FC61-CF31-4F8E-BD17-110CE3D0C148}"/>
              </a:ext>
            </a:extLst>
          </p:cNvPr>
          <p:cNvSpPr txBox="1"/>
          <p:nvPr/>
        </p:nvSpPr>
        <p:spPr>
          <a:xfrm>
            <a:off x="3983826" y="69155"/>
            <a:ext cx="43043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NASA From "Pursuit of Light" - Perpetual Ocean</a:t>
            </a:r>
          </a:p>
          <a:p>
            <a:br>
              <a:rPr lang="en-US" b="1">
                <a:solidFill>
                  <a:schemeClr val="bg1"/>
                </a:solidFill>
              </a:rPr>
            </a:br>
            <a:r>
              <a:rPr lang="en-US" b="1" i="1">
                <a:solidFill>
                  <a:schemeClr val="bg1"/>
                </a:solidFill>
              </a:rPr>
              <a:t>This image shows the currents and channels </a:t>
            </a:r>
            <a:br>
              <a:rPr lang="en-US" b="1" i="1">
                <a:solidFill>
                  <a:schemeClr val="bg1"/>
                </a:solidFill>
              </a:rPr>
            </a:br>
            <a:r>
              <a:rPr lang="en-US" b="1" i="1">
                <a:solidFill>
                  <a:schemeClr val="bg1"/>
                </a:solidFill>
              </a:rPr>
              <a:t>of the world’s oceans.</a:t>
            </a:r>
          </a:p>
        </p:txBody>
      </p:sp>
    </p:spTree>
    <p:extLst>
      <p:ext uri="{BB962C8B-B14F-4D97-AF65-F5344CB8AC3E}">
        <p14:creationId xmlns:p14="http://schemas.microsoft.com/office/powerpoint/2010/main" val="316313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D854-D9EE-407D-8441-747085ED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Import (</a:t>
            </a:r>
            <a:r>
              <a:rPr lang="nl-BE" dirty="0" err="1"/>
              <a:t>caveats</a:t>
            </a:r>
            <a:r>
              <a:rPr lang="nl-BE" dirty="0"/>
              <a:t>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E7205-F062-496E-8EDD-B669F8514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Unsuitable for regular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Slow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 time for import service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97B57-8677-4A1D-BF2A-F5D52E399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171" y="171456"/>
            <a:ext cx="4651829" cy="533204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E97B5A3-D0E4-4DEC-A082-BD372512B44A}"/>
              </a:ext>
            </a:extLst>
          </p:cNvPr>
          <p:cNvSpPr/>
          <p:nvPr/>
        </p:nvSpPr>
        <p:spPr>
          <a:xfrm>
            <a:off x="160187" y="2571750"/>
            <a:ext cx="694143" cy="44510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6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DC48B-916A-47A2-B501-1E08C4F8EC95}"/>
              </a:ext>
            </a:extLst>
          </p:cNvPr>
          <p:cNvSpPr/>
          <p:nvPr/>
        </p:nvSpPr>
        <p:spPr>
          <a:xfrm>
            <a:off x="4572000" y="0"/>
            <a:ext cx="4572000" cy="536302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67B96-7873-4B76-A05C-E7E92FC5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External</a:t>
            </a:r>
            <a:r>
              <a:rPr lang="nl-BE"/>
              <a:t> (</a:t>
            </a:r>
            <a:r>
              <a:rPr lang="nl-BE" err="1"/>
              <a:t>caveats</a:t>
            </a:r>
            <a:r>
              <a:rPr lang="nl-BE"/>
              <a:t>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79174-21D6-42B4-B316-DD04D6A043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dev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Think about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Have a fallback / error page</a:t>
            </a:r>
            <a:endParaRPr lang="en-US" dirty="0"/>
          </a:p>
          <a:p>
            <a:pPr marL="114300" indent="0"/>
            <a:r>
              <a:rPr lang="en-US" dirty="0"/>
              <a:t>	(network lags, cache, …)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6308D-4E68-4F7C-90C7-E72EE0A644BA}"/>
              </a:ext>
            </a:extLst>
          </p:cNvPr>
          <p:cNvSpPr txBox="1"/>
          <p:nvPr/>
        </p:nvSpPr>
        <p:spPr>
          <a:xfrm>
            <a:off x="4572001" y="1436364"/>
            <a:ext cx="4571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>
                <a:solidFill>
                  <a:schemeClr val="bg1"/>
                </a:solidFill>
              </a:rPr>
              <a:t>KEEP</a:t>
            </a:r>
          </a:p>
          <a:p>
            <a:pPr algn="ctr"/>
            <a:r>
              <a:rPr lang="nl-BE" sz="4400">
                <a:solidFill>
                  <a:schemeClr val="bg1"/>
                </a:solidFill>
              </a:rPr>
              <a:t>CALM</a:t>
            </a:r>
          </a:p>
          <a:p>
            <a:pPr algn="ctr"/>
            <a:r>
              <a:rPr lang="nl-BE" sz="440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nl-BE" sz="4400">
                <a:solidFill>
                  <a:schemeClr val="bg1"/>
                </a:solidFill>
              </a:rPr>
              <a:t>IGNORE </a:t>
            </a:r>
            <a:br>
              <a:rPr lang="nl-BE" sz="4400">
                <a:solidFill>
                  <a:schemeClr val="bg1"/>
                </a:solidFill>
              </a:rPr>
            </a:br>
            <a:r>
              <a:rPr lang="nl-BE" sz="4400">
                <a:solidFill>
                  <a:schemeClr val="bg1"/>
                </a:solidFill>
              </a:rPr>
              <a:t>THE TROLLS</a:t>
            </a:r>
            <a:endParaRPr lang="en-US" sz="44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AFA72-876F-4B3E-95F5-DF05BA57B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79" y="377339"/>
            <a:ext cx="778639" cy="6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31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4C362E-DF93-4951-B0C5-4E467E65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versus External</a:t>
            </a:r>
            <a:endParaRPr lang="nl-BE"/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7327BB2F-5F2F-4401-BC6F-6C2483EE65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958202"/>
              </p:ext>
            </p:extLst>
          </p:nvPr>
        </p:nvGraphicFramePr>
        <p:xfrm>
          <a:off x="628650" y="1369219"/>
          <a:ext cx="7886700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3048377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674090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88955316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endParaRPr lang="nl-BE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PRO’s</a:t>
                      </a:r>
                      <a:endParaRPr lang="nl-BE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CON’s</a:t>
                      </a:r>
                      <a:endParaRPr lang="nl-BE" sz="2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86746106"/>
                  </a:ext>
                </a:extLst>
              </a:tr>
              <a:tr h="1303020">
                <a:tc>
                  <a:txBody>
                    <a:bodyPr/>
                    <a:lstStyle/>
                    <a:p>
                      <a:r>
                        <a:rPr lang="en-US" sz="2700"/>
                        <a:t>Import</a:t>
                      </a:r>
                      <a:endParaRPr lang="nl-BE" sz="27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Easy access via</a:t>
                      </a:r>
                      <a:r>
                        <a:rPr lang="en-US" sz="2700" baseline="0"/>
                        <a:t> Umbraco code</a:t>
                      </a:r>
                      <a:endParaRPr lang="nl-BE" sz="27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Slow updates &amp; limited amount</a:t>
                      </a:r>
                      <a:r>
                        <a:rPr lang="en-US" sz="2700" baseline="0" dirty="0"/>
                        <a:t> of data</a:t>
                      </a:r>
                      <a:endParaRPr lang="nl-BE" sz="2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4422343"/>
                  </a:ext>
                </a:extLst>
              </a:tr>
              <a:tr h="1303020">
                <a:tc>
                  <a:txBody>
                    <a:bodyPr/>
                    <a:lstStyle/>
                    <a:p>
                      <a:r>
                        <a:rPr lang="en-US" sz="2700"/>
                        <a:t>External</a:t>
                      </a:r>
                      <a:r>
                        <a:rPr lang="en-US" sz="2700" baseline="0"/>
                        <a:t> sources</a:t>
                      </a:r>
                      <a:endParaRPr lang="nl-BE" sz="27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Flexibility</a:t>
                      </a:r>
                      <a:endParaRPr lang="nl-BE" sz="27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development complexity</a:t>
                      </a:r>
                      <a:endParaRPr lang="nl-BE" sz="27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0743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3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F81DE-4BC0-42CC-99AC-6B96B2501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5411D9D-7CB9-4C4F-820D-CD109DFD08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6598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C89AC-AECB-43DD-8E21-7E9456FBFF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Importing</a:t>
            </a:r>
            <a:r>
              <a:rPr lang="nl-BE" dirty="0"/>
              <a:t> </a:t>
            </a:r>
            <a:r>
              <a:rPr lang="nl-BE" dirty="0" err="1"/>
              <a:t>explained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9392210-21DC-42D9-A4E2-3675B76D1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…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zillion</a:t>
            </a:r>
            <a:r>
              <a:rPr lang="nl-BE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3976460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BCEB-D4AA-4A61-BE58-D4831048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Triggers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importing</a:t>
            </a:r>
            <a:r>
              <a:rPr lang="nl-BE" dirty="0"/>
              <a:t>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C8DE-41DC-4088-BF18-BF126FABE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After</a:t>
            </a:r>
            <a:r>
              <a:rPr lang="nl-BE" dirty="0"/>
              <a:t> user </a:t>
            </a:r>
            <a:r>
              <a:rPr lang="nl-BE" dirty="0" err="1"/>
              <a:t>interaction</a:t>
            </a:r>
            <a:br>
              <a:rPr lang="nl-BE" dirty="0"/>
            </a:br>
            <a:r>
              <a:rPr lang="nl-BE" b="0" dirty="0"/>
              <a:t>E.g. a dashboard</a:t>
            </a:r>
          </a:p>
          <a:p>
            <a:r>
              <a:rPr lang="nl-BE" dirty="0"/>
              <a:t>Scheduled process</a:t>
            </a:r>
            <a:br>
              <a:rPr lang="nl-BE" dirty="0"/>
            </a:br>
            <a:r>
              <a:rPr lang="nl-BE" b="0" dirty="0"/>
              <a:t>On a ad hoc regular basis</a:t>
            </a:r>
            <a:endParaRPr lang="nl-BE" dirty="0"/>
          </a:p>
          <a:p>
            <a:r>
              <a:rPr lang="nl-BE" dirty="0" err="1"/>
              <a:t>Webhook</a:t>
            </a:r>
            <a:r>
              <a:rPr lang="nl-BE" dirty="0"/>
              <a:t> </a:t>
            </a:r>
            <a:r>
              <a:rPr lang="nl-BE" dirty="0" err="1"/>
              <a:t>implementation</a:t>
            </a:r>
            <a:r>
              <a:rPr lang="nl-BE" dirty="0"/>
              <a:t> </a:t>
            </a:r>
            <a:br>
              <a:rPr lang="nl-BE" dirty="0"/>
            </a:br>
            <a:r>
              <a:rPr lang="nl-BE" b="0" dirty="0" err="1"/>
              <a:t>Some</a:t>
            </a:r>
            <a:r>
              <a:rPr lang="nl-BE" b="0" dirty="0"/>
              <a:t> </a:t>
            </a:r>
            <a:r>
              <a:rPr lang="nl-BE" b="0" dirty="0" err="1"/>
              <a:t>other</a:t>
            </a:r>
            <a:r>
              <a:rPr lang="nl-BE" b="0" dirty="0"/>
              <a:t> </a:t>
            </a:r>
            <a:r>
              <a:rPr lang="nl-BE" b="0" dirty="0" err="1"/>
              <a:t>process</a:t>
            </a:r>
            <a:r>
              <a:rPr lang="nl-BE" b="0" dirty="0"/>
              <a:t> calls </a:t>
            </a:r>
            <a:r>
              <a:rPr lang="nl-BE" b="0" dirty="0" err="1"/>
              <a:t>your</a:t>
            </a:r>
            <a:r>
              <a:rPr lang="nl-BE" b="0" dirty="0"/>
              <a:t> </a:t>
            </a:r>
            <a:r>
              <a:rPr lang="nl-BE" b="0" dirty="0" err="1"/>
              <a:t>api</a:t>
            </a:r>
            <a:endParaRPr lang="nl-BE" b="0" dirty="0"/>
          </a:p>
          <a:p>
            <a:pPr marL="520700" lvl="1" indent="0">
              <a:buNone/>
            </a:pPr>
            <a:endParaRPr lang="nl-BE" b="0" dirty="0"/>
          </a:p>
          <a:p>
            <a:pPr marL="114300" indent="0">
              <a:buNone/>
            </a:pPr>
            <a:r>
              <a:rPr lang="nl-BE" dirty="0"/>
              <a:t>	</a:t>
            </a:r>
          </a:p>
          <a:p>
            <a:endParaRPr lang="en-US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E8D52C2D-E066-448C-8D28-362AC88E2E6C}"/>
              </a:ext>
            </a:extLst>
          </p:cNvPr>
          <p:cNvSpPr/>
          <p:nvPr/>
        </p:nvSpPr>
        <p:spPr>
          <a:xfrm>
            <a:off x="6216650" y="2235200"/>
            <a:ext cx="2171700" cy="1022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Umbraco</a:t>
            </a:r>
            <a:r>
              <a:rPr lang="nl-BE" dirty="0"/>
              <a:t> </a:t>
            </a:r>
            <a:r>
              <a:rPr lang="nl-BE" dirty="0" err="1"/>
              <a:t>Scheduled</a:t>
            </a:r>
            <a:r>
              <a:rPr lang="nl-BE" dirty="0"/>
              <a:t> </a:t>
            </a:r>
            <a:r>
              <a:rPr lang="nl-BE" dirty="0" err="1"/>
              <a:t>tasks</a:t>
            </a:r>
            <a:r>
              <a:rPr lang="nl-BE" dirty="0"/>
              <a:t>, </a:t>
            </a:r>
            <a:r>
              <a:rPr lang="nl-BE" dirty="0" err="1"/>
              <a:t>Hangfire</a:t>
            </a:r>
            <a:r>
              <a:rPr lang="nl-BE" dirty="0"/>
              <a:t>, </a:t>
            </a:r>
            <a:r>
              <a:rPr lang="nl-BE" dirty="0" err="1"/>
              <a:t>quarz</a:t>
            </a:r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44DEDDE-BA62-4533-9CC2-D59D99F54E20}"/>
              </a:ext>
            </a:extLst>
          </p:cNvPr>
          <p:cNvSpPr/>
          <p:nvPr/>
        </p:nvSpPr>
        <p:spPr>
          <a:xfrm>
            <a:off x="6216650" y="1096275"/>
            <a:ext cx="2171700" cy="1022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On a click, </a:t>
            </a: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event eg </a:t>
            </a:r>
            <a:r>
              <a:rPr lang="nl-BE" dirty="0" err="1"/>
              <a:t>publish</a:t>
            </a:r>
            <a:r>
              <a:rPr lang="nl-BE" dirty="0"/>
              <a:t>, …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A49838B-E36F-4AB1-B0D9-BA045112E4F6}"/>
              </a:ext>
            </a:extLst>
          </p:cNvPr>
          <p:cNvSpPr/>
          <p:nvPr/>
        </p:nvSpPr>
        <p:spPr>
          <a:xfrm>
            <a:off x="6216650" y="3374125"/>
            <a:ext cx="2171700" cy="1022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UmbracoApiController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018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003A9-7B28-490A-8DC4-812FB56C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a dashboard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DF00B8A-5A99-4149-8FD1-5BE3CB95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36" y="1646579"/>
            <a:ext cx="7603244" cy="2889556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C0460BDF-9D0D-4F9A-9593-D8BAC176AE5D}"/>
              </a:ext>
            </a:extLst>
          </p:cNvPr>
          <p:cNvSpPr/>
          <p:nvPr/>
        </p:nvSpPr>
        <p:spPr>
          <a:xfrm>
            <a:off x="7415813" y="1507493"/>
            <a:ext cx="686973" cy="7437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08D9E4-2613-4B4B-A744-4D6848A4BF94}"/>
              </a:ext>
            </a:extLst>
          </p:cNvPr>
          <p:cNvSpPr/>
          <p:nvPr/>
        </p:nvSpPr>
        <p:spPr>
          <a:xfrm>
            <a:off x="4798932" y="2442850"/>
            <a:ext cx="4131486" cy="11813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79A29F2-CDC8-442D-A726-7B17B8EDADC3}"/>
              </a:ext>
            </a:extLst>
          </p:cNvPr>
          <p:cNvSpPr/>
          <p:nvPr/>
        </p:nvSpPr>
        <p:spPr>
          <a:xfrm>
            <a:off x="666749" y="1136513"/>
            <a:ext cx="72224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indent="0">
              <a:buNone/>
            </a:pPr>
            <a:r>
              <a:rPr lang="nl-BE" dirty="0">
                <a:hlinkClick r:id="rId3"/>
              </a:rPr>
              <a:t>https://our.umbraco.org/documentation/Tutorials/Creating-a-Custom-Dashboard/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042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9E1F7-4791-4F47-A481-CE2232344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1" y="605381"/>
            <a:ext cx="9318171" cy="462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5DD3C1-5EBD-4C7A-95F8-8561EB19EA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Hands up in </a:t>
            </a:r>
            <a:r>
              <a:rPr lang="nl-BE" err="1"/>
              <a:t>the</a:t>
            </a:r>
            <a:r>
              <a:rPr lang="nl-BE"/>
              <a:t> air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11295-DEEB-40F6-87E2-0E9769A1E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/>
              <a:t>A </a:t>
            </a:r>
            <a:r>
              <a:rPr lang="nl-BE" err="1"/>
              <a:t>little</a:t>
            </a:r>
            <a:r>
              <a:rPr lang="nl-BE"/>
              <a:t> </a:t>
            </a:r>
            <a:r>
              <a:rPr lang="nl-BE" err="1"/>
              <a:t>higher</a:t>
            </a:r>
            <a:r>
              <a:rPr lang="nl-BE"/>
              <a:t> </a:t>
            </a:r>
            <a:r>
              <a:rPr lang="nl-BE" err="1"/>
              <a:t>please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22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2C2790-8F8C-48B1-B4E6-F51DCF20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Edit</a:t>
            </a:r>
            <a:r>
              <a:rPr lang="nl-BE" dirty="0"/>
              <a:t> /</a:t>
            </a:r>
            <a:r>
              <a:rPr lang="nl-BE" dirty="0" err="1"/>
              <a:t>config</a:t>
            </a:r>
            <a:r>
              <a:rPr lang="nl-BE" dirty="0"/>
              <a:t>/</a:t>
            </a:r>
            <a:r>
              <a:rPr lang="nl-BE" dirty="0" err="1"/>
              <a:t>dashboard.config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A6B9CEF-0D69-4DF5-9047-25E1A8C9C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" indent="0">
              <a:buNone/>
            </a:pPr>
            <a:endParaRPr lang="nl-BE" b="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BEC4F52-32F1-406E-A328-5A21CC0197CE}"/>
              </a:ext>
            </a:extLst>
          </p:cNvPr>
          <p:cNvSpPr/>
          <p:nvPr/>
        </p:nvSpPr>
        <p:spPr>
          <a:xfrm>
            <a:off x="666750" y="122444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&lt;</a:t>
            </a:r>
            <a:r>
              <a:rPr lang="nl-BE" dirty="0" err="1">
                <a:solidFill>
                  <a:srgbClr val="A31515"/>
                </a:solidFill>
                <a:latin typeface="Consolas" panose="020B0609020204030204" pitchFamily="49" charset="0"/>
              </a:rPr>
              <a:t>section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FF0000"/>
                </a:solidFill>
                <a:latin typeface="Consolas" panose="020B0609020204030204" pitchFamily="49" charset="0"/>
              </a:rPr>
              <a:t>alias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Import Dashboard</a:t>
            </a:r>
            <a:r>
              <a:rPr lang="nl-BE" dirty="0"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access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nl-BE" dirty="0" err="1">
                <a:solidFill>
                  <a:srgbClr val="A31515"/>
                </a:solidFill>
                <a:latin typeface="Consolas" panose="020B0609020204030204" pitchFamily="49" charset="0"/>
              </a:rPr>
              <a:t>deny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nl-BE" dirty="0" err="1">
                <a:latin typeface="Consolas" panose="020B0609020204030204" pitchFamily="49" charset="0"/>
              </a:rPr>
              <a:t>translator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dirty="0" err="1">
                <a:solidFill>
                  <a:srgbClr val="A31515"/>
                </a:solidFill>
                <a:latin typeface="Consolas" panose="020B0609020204030204" pitchFamily="49" charset="0"/>
              </a:rPr>
              <a:t>deny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access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nl-BE" dirty="0" err="1">
                <a:solidFill>
                  <a:srgbClr val="A31515"/>
                </a:solidFill>
                <a:latin typeface="Consolas" panose="020B0609020204030204" pitchFamily="49" charset="0"/>
              </a:rPr>
              <a:t>areas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area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nl-BE" dirty="0">
                <a:latin typeface="Consolas" panose="020B0609020204030204" pitchFamily="49" charset="0"/>
              </a:rPr>
              <a:t>content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area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nl-BE" dirty="0" err="1">
                <a:solidFill>
                  <a:srgbClr val="A31515"/>
                </a:solidFill>
                <a:latin typeface="Consolas" panose="020B0609020204030204" pitchFamily="49" charset="0"/>
              </a:rPr>
              <a:t>areas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tab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FF0000"/>
                </a:solidFill>
                <a:latin typeface="Consolas" panose="020B0609020204030204" pitchFamily="49" charset="0"/>
              </a:rPr>
              <a:t>caption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nl-BE" dirty="0"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nl-BE" dirty="0">
                <a:latin typeface="Consolas" panose="020B0609020204030204" pitchFamily="49" charset="0"/>
              </a:rPr>
              <a:t>"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control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       /</a:t>
            </a:r>
            <a:r>
              <a:rPr lang="en-US" dirty="0" err="1">
                <a:latin typeface="Consolas" panose="020B0609020204030204" pitchFamily="49" charset="0"/>
              </a:rPr>
              <a:t>app_plugins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ImportDashBoard</a:t>
            </a:r>
            <a:r>
              <a:rPr lang="en-US" dirty="0">
                <a:latin typeface="Consolas" panose="020B0609020204030204" pitchFamily="49" charset="0"/>
              </a:rPr>
              <a:t>/index.html</a:t>
            </a: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    &lt;/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control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nl-BE" dirty="0">
                <a:solidFill>
                  <a:srgbClr val="A31515"/>
                </a:solidFill>
                <a:latin typeface="Consolas" panose="020B0609020204030204" pitchFamily="49" charset="0"/>
              </a:rPr>
              <a:t>tab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nl-BE" dirty="0" err="1">
                <a:solidFill>
                  <a:srgbClr val="A31515"/>
                </a:solidFill>
                <a:latin typeface="Consolas" panose="020B0609020204030204" pitchFamily="49" charset="0"/>
              </a:rPr>
              <a:t>section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384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5D42B-54C4-46A2-9A72-112E420E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a </a:t>
            </a:r>
            <a:r>
              <a:rPr lang="nl-BE" dirty="0" err="1"/>
              <a:t>plugin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58665E-A474-4284-A9D0-7EF2DB5A7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nl-BE" b="0" dirty="0">
                <a:hlinkClick r:id="rId2"/>
              </a:rPr>
              <a:t>https://our.umbraco.org/documentation/Tutorials/Creating-a-Property-Editor/</a:t>
            </a:r>
            <a:endParaRPr lang="nl-BE" b="0" dirty="0"/>
          </a:p>
          <a:p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B19BDA5-3581-476F-ABD9-A606B4BFE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38" y="2334739"/>
            <a:ext cx="3734691" cy="21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37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5D42B-54C4-46A2-9A72-112E420E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Call </a:t>
            </a:r>
            <a:r>
              <a:rPr lang="nl-BE" dirty="0" err="1"/>
              <a:t>the</a:t>
            </a:r>
            <a:r>
              <a:rPr lang="nl-BE" dirty="0"/>
              <a:t> backend code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58665E-A474-4284-A9D0-7EF2DB5A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150" y="1203525"/>
            <a:ext cx="7805700" cy="3416400"/>
          </a:xfrm>
        </p:spPr>
        <p:txBody>
          <a:bodyPr/>
          <a:lstStyle/>
          <a:p>
            <a:r>
              <a:rPr lang="nl-BE" dirty="0" err="1"/>
              <a:t>UmbracoAuthorizedApiController</a:t>
            </a:r>
            <a:br>
              <a:rPr lang="nl-BE" dirty="0"/>
            </a:br>
            <a:r>
              <a:rPr lang="nl-BE" b="0" dirty="0"/>
              <a:t>Call via </a:t>
            </a:r>
            <a:r>
              <a:rPr lang="nl-BE" b="0" dirty="0" err="1"/>
              <a:t>angularjs</a:t>
            </a:r>
            <a:endParaRPr lang="nl-BE" b="0" dirty="0"/>
          </a:p>
          <a:p>
            <a:r>
              <a:rPr lang="nl-BE" dirty="0" err="1"/>
              <a:t>UmbracoAuthorizedController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714D6-654F-4033-A5C3-016F9113E14C}"/>
              </a:ext>
            </a:extLst>
          </p:cNvPr>
          <p:cNvSpPr/>
          <p:nvPr/>
        </p:nvSpPr>
        <p:spPr>
          <a:xfrm>
            <a:off x="971133" y="2746163"/>
            <a:ext cx="79526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&lt;remarks&gt;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When using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UmbracoAuthorizedController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we need to register the routes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///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&lt;/remarks&gt;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ImportController</a:t>
            </a:r>
            <a:r>
              <a:rPr lang="en-US" dirty="0">
                <a:latin typeface="Consolas" panose="020B0609020204030204" pitchFamily="49" charset="0"/>
              </a:rPr>
              <a:t> : </a:t>
            </a:r>
            <a:r>
              <a:rPr lang="en-US" dirty="0" err="1">
                <a:latin typeface="Consolas" panose="020B0609020204030204" pitchFamily="49" charset="0"/>
              </a:rPr>
              <a:t>UmbracoAuthorizedController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  [</a:t>
            </a:r>
            <a:r>
              <a:rPr lang="en-US" dirty="0" err="1">
                <a:latin typeface="Consolas" panose="020B0609020204030204" pitchFamily="49" charset="0"/>
              </a:rPr>
              <a:t>HttpPost</a:t>
            </a:r>
            <a:r>
              <a:rPr lang="en-US" dirty="0"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ProcessImportData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immediate)</a:t>
            </a:r>
          </a:p>
          <a:p>
            <a:r>
              <a:rPr lang="en-US" dirty="0">
                <a:latin typeface="Consolas" panose="020B0609020204030204" pitchFamily="49" charset="0"/>
              </a:rPr>
              <a:t>    {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2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B5756-925D-40DE-827B-600173AA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ApplicationContext.Services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56CDCE92-BE73-43BC-8BEE-9FB3BF558587}"/>
              </a:ext>
            </a:extLst>
          </p:cNvPr>
          <p:cNvSpPr/>
          <p:nvPr/>
        </p:nvSpPr>
        <p:spPr>
          <a:xfrm>
            <a:off x="666750" y="1222895"/>
            <a:ext cx="8188138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500" dirty="0">
                <a:latin typeface="Consolas" panose="020B0609020204030204" pitchFamily="49" charset="0"/>
              </a:rPr>
              <a:t> </a:t>
            </a:r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500" dirty="0">
                <a:latin typeface="Consolas" panose="020B0609020204030204" pitchFamily="49" charset="0"/>
              </a:rPr>
              <a:t> </a:t>
            </a:r>
            <a:r>
              <a:rPr lang="nl-BE" sz="500" dirty="0" err="1">
                <a:solidFill>
                  <a:srgbClr val="2B91AF"/>
                </a:solidFill>
                <a:latin typeface="Consolas" panose="020B0609020204030204" pitchFamily="49" charset="0"/>
              </a:rPr>
              <a:t>FlickrImportService</a:t>
            </a:r>
            <a:r>
              <a:rPr lang="nl-BE" sz="500" dirty="0">
                <a:latin typeface="Consolas" panose="020B0609020204030204" pitchFamily="49" charset="0"/>
              </a:rPr>
              <a:t> : </a:t>
            </a:r>
            <a:r>
              <a:rPr lang="nl-BE" sz="500" dirty="0" err="1">
                <a:latin typeface="Consolas" panose="020B0609020204030204" pitchFamily="49" charset="0"/>
              </a:rPr>
              <a:t>IImportService</a:t>
            </a:r>
            <a:endParaRPr lang="nl-BE" sz="500" dirty="0">
              <a:latin typeface="Consolas" panose="020B0609020204030204" pitchFamily="49" charset="0"/>
            </a:endParaRPr>
          </a:p>
          <a:p>
            <a:r>
              <a:rPr lang="nl-BE" sz="5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500" dirty="0">
                <a:latin typeface="Consolas" panose="020B0609020204030204" pitchFamily="49" charset="0"/>
              </a:rPr>
              <a:t>       </a:t>
            </a:r>
            <a:r>
              <a:rPr lang="en-US" sz="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 err="1">
                <a:latin typeface="Consolas" panose="020B0609020204030204" pitchFamily="49" charset="0"/>
              </a:rPr>
              <a:t>AddDummyContent</a:t>
            </a:r>
            <a:r>
              <a:rPr lang="en-US" sz="500" dirty="0">
                <a:latin typeface="Consolas" panose="020B0609020204030204" pitchFamily="49" charset="0"/>
              </a:rPr>
              <a:t>(StringBuilder sb)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{</a:t>
            </a:r>
          </a:p>
          <a:p>
            <a:r>
              <a:rPr lang="de-DE" sz="500" dirty="0">
                <a:latin typeface="Consolas" panose="020B0609020204030204" pitchFamily="49" charset="0"/>
              </a:rPr>
              <a:t>            Flickr </a:t>
            </a:r>
            <a:r>
              <a:rPr lang="de-DE" sz="500" dirty="0" err="1">
                <a:latin typeface="Consolas" panose="020B0609020204030204" pitchFamily="49" charset="0"/>
              </a:rPr>
              <a:t>flickr</a:t>
            </a:r>
            <a:r>
              <a:rPr lang="de-DE" sz="500" dirty="0">
                <a:latin typeface="Consolas" panose="020B0609020204030204" pitchFamily="49" charset="0"/>
              </a:rPr>
              <a:t> = </a:t>
            </a:r>
            <a:r>
              <a:rPr lang="de-DE" sz="5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e-DE" sz="500" dirty="0">
                <a:latin typeface="Consolas" panose="020B0609020204030204" pitchFamily="49" charset="0"/>
              </a:rPr>
              <a:t> Flickr(</a:t>
            </a:r>
            <a:r>
              <a:rPr lang="de-DE" sz="500" dirty="0">
                <a:solidFill>
                  <a:srgbClr val="A31515"/>
                </a:solidFill>
                <a:latin typeface="Consolas" panose="020B0609020204030204" pitchFamily="49" charset="0"/>
              </a:rPr>
              <a:t>"93d4b479487d79846186bf81486e1934"</a:t>
            </a:r>
            <a:r>
              <a:rPr lang="de-DE" sz="500" dirty="0">
                <a:latin typeface="Consolas" panose="020B0609020204030204" pitchFamily="49" charset="0"/>
              </a:rPr>
              <a:t>);</a:t>
            </a:r>
          </a:p>
          <a:p>
            <a:endParaRPr lang="nl-BE" sz="500" dirty="0">
              <a:latin typeface="Consolas" panose="020B0609020204030204" pitchFamily="49" charset="0"/>
            </a:endParaRP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500" dirty="0">
                <a:latin typeface="Consolas" panose="020B0609020204030204" pitchFamily="49" charset="0"/>
              </a:rPr>
              <a:t> options = </a:t>
            </a:r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500" dirty="0">
                <a:latin typeface="Consolas" panose="020B0609020204030204" pitchFamily="49" charset="0"/>
              </a:rPr>
              <a:t> </a:t>
            </a:r>
            <a:r>
              <a:rPr lang="nl-BE" sz="500" dirty="0" err="1">
                <a:latin typeface="Consolas" panose="020B0609020204030204" pitchFamily="49" charset="0"/>
              </a:rPr>
              <a:t>PhotoSearchOptions</a:t>
            </a:r>
            <a:r>
              <a:rPr lang="nl-BE" sz="500" dirty="0">
                <a:latin typeface="Consolas" panose="020B0609020204030204" pitchFamily="49" charset="0"/>
              </a:rPr>
              <a:t> { </a:t>
            </a:r>
            <a:r>
              <a:rPr lang="nl-BE" sz="500" dirty="0" err="1">
                <a:latin typeface="Consolas" panose="020B0609020204030204" pitchFamily="49" charset="0"/>
              </a:rPr>
              <a:t>PerPage</a:t>
            </a:r>
            <a:r>
              <a:rPr lang="nl-BE" sz="500" dirty="0">
                <a:latin typeface="Consolas" panose="020B0609020204030204" pitchFamily="49" charset="0"/>
              </a:rPr>
              <a:t> = 1, Page = 1 };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 err="1">
                <a:latin typeface="Consolas" panose="020B0609020204030204" pitchFamily="49" charset="0"/>
              </a:rPr>
              <a:t>options.Tags</a:t>
            </a:r>
            <a:r>
              <a:rPr lang="nl-BE" sz="500" dirty="0">
                <a:latin typeface="Consolas" panose="020B0609020204030204" pitchFamily="49" charset="0"/>
              </a:rPr>
              <a:t> = 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colorful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>
                <a:latin typeface="Consolas" panose="020B0609020204030204" pitchFamily="49" charset="0"/>
              </a:rPr>
              <a:t>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500" dirty="0">
                <a:latin typeface="Consolas" panose="020B0609020204030204" pitchFamily="49" charset="0"/>
              </a:rPr>
              <a:t> </a:t>
            </a:r>
            <a:r>
              <a:rPr lang="nl-BE" sz="500" dirty="0" err="1">
                <a:latin typeface="Consolas" panose="020B0609020204030204" pitchFamily="49" charset="0"/>
              </a:rPr>
              <a:t>photo</a:t>
            </a:r>
            <a:r>
              <a:rPr lang="nl-BE" sz="500" dirty="0">
                <a:latin typeface="Consolas" panose="020B0609020204030204" pitchFamily="49" charset="0"/>
              </a:rPr>
              <a:t> = </a:t>
            </a:r>
            <a:r>
              <a:rPr lang="nl-BE" sz="500" dirty="0" err="1">
                <a:latin typeface="Consolas" panose="020B0609020204030204" pitchFamily="49" charset="0"/>
              </a:rPr>
              <a:t>flickr.PhotosGetRecent</a:t>
            </a:r>
            <a:r>
              <a:rPr lang="nl-BE" sz="500" dirty="0">
                <a:latin typeface="Consolas" panose="020B0609020204030204" pitchFamily="49" charset="0"/>
              </a:rPr>
              <a:t>(1, 1).</a:t>
            </a:r>
            <a:r>
              <a:rPr lang="nl-BE" sz="500" dirty="0" err="1">
                <a:latin typeface="Consolas" panose="020B0609020204030204" pitchFamily="49" charset="0"/>
              </a:rPr>
              <a:t>FirstOrDefault</a:t>
            </a:r>
            <a:r>
              <a:rPr lang="nl-BE" sz="500" dirty="0">
                <a:latin typeface="Consolas" panose="020B0609020204030204" pitchFamily="49" charset="0"/>
              </a:rPr>
              <a:t>();</a:t>
            </a:r>
          </a:p>
          <a:p>
            <a:endParaRPr lang="nl-BE" sz="500" dirty="0">
              <a:latin typeface="Consolas" panose="020B0609020204030204" pitchFamily="49" charset="0"/>
            </a:endParaRP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nl-BE" sz="500" dirty="0" err="1">
                <a:solidFill>
                  <a:srgbClr val="008000"/>
                </a:solidFill>
                <a:latin typeface="Consolas" panose="020B0609020204030204" pitchFamily="49" charset="0"/>
              </a:rPr>
              <a:t>add</a:t>
            </a:r>
            <a:r>
              <a:rPr lang="nl-BE" sz="500" dirty="0">
                <a:solidFill>
                  <a:srgbClr val="008000"/>
                </a:solidFill>
                <a:latin typeface="Consolas" panose="020B0609020204030204" pitchFamily="49" charset="0"/>
              </a:rPr>
              <a:t> media item</a:t>
            </a:r>
            <a:endParaRPr lang="nl-BE" sz="500" dirty="0">
              <a:latin typeface="Consolas" panose="020B0609020204030204" pitchFamily="49" charset="0"/>
            </a:endParaRPr>
          </a:p>
          <a:p>
            <a:r>
              <a:rPr lang="fr-FR" sz="500" dirty="0">
                <a:latin typeface="Consolas" panose="020B0609020204030204" pitchFamily="49" charset="0"/>
              </a:rPr>
              <a:t>            </a:t>
            </a:r>
            <a:r>
              <a:rPr lang="fr-FR" sz="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500" dirty="0">
                <a:latin typeface="Consolas" panose="020B0609020204030204" pitchFamily="49" charset="0"/>
              </a:rPr>
              <a:t> </a:t>
            </a:r>
            <a:r>
              <a:rPr lang="fr-FR" sz="500" dirty="0" err="1">
                <a:latin typeface="Consolas" panose="020B0609020204030204" pitchFamily="49" charset="0"/>
              </a:rPr>
              <a:t>mediaService</a:t>
            </a:r>
            <a:r>
              <a:rPr lang="fr-FR" sz="500" dirty="0">
                <a:latin typeface="Consolas" panose="020B0609020204030204" pitchFamily="49" charset="0"/>
              </a:rPr>
              <a:t> = </a:t>
            </a:r>
            <a:r>
              <a:rPr lang="fr-FR" sz="500" dirty="0" err="1">
                <a:latin typeface="Consolas" panose="020B0609020204030204" pitchFamily="49" charset="0"/>
              </a:rPr>
              <a:t>ApplicationContext.Current.Services.MediaService</a:t>
            </a:r>
            <a:r>
              <a:rPr lang="fr-FR" sz="500" dirty="0">
                <a:latin typeface="Consolas" panose="020B0609020204030204" pitchFamily="49" charset="0"/>
              </a:rPr>
              <a:t>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500" dirty="0">
                <a:latin typeface="Consolas" panose="020B0609020204030204" pitchFamily="49" charset="0"/>
              </a:rPr>
              <a:t> </a:t>
            </a:r>
            <a:r>
              <a:rPr lang="nl-BE" sz="500" dirty="0" err="1">
                <a:latin typeface="Consolas" panose="020B0609020204030204" pitchFamily="49" charset="0"/>
              </a:rPr>
              <a:t>newmedia</a:t>
            </a:r>
            <a:r>
              <a:rPr lang="nl-BE" sz="500" dirty="0">
                <a:latin typeface="Consolas" panose="020B0609020204030204" pitchFamily="49" charset="0"/>
              </a:rPr>
              <a:t> = </a:t>
            </a:r>
            <a:r>
              <a:rPr lang="nl-BE" sz="500" dirty="0" err="1">
                <a:latin typeface="Consolas" panose="020B0609020204030204" pitchFamily="49" charset="0"/>
              </a:rPr>
              <a:t>mediaService.CreateMediaWithIdentity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 err="1">
                <a:latin typeface="Consolas" panose="020B0609020204030204" pitchFamily="49" charset="0"/>
              </a:rPr>
              <a:t>photo.Title</a:t>
            </a:r>
            <a:r>
              <a:rPr lang="nl-BE" sz="500" dirty="0">
                <a:latin typeface="Consolas" panose="020B0609020204030204" pitchFamily="49" charset="0"/>
              </a:rPr>
              <a:t>, -1, 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"image"</a:t>
            </a:r>
            <a:r>
              <a:rPr lang="nl-BE" sz="500" dirty="0">
                <a:latin typeface="Consolas" panose="020B0609020204030204" pitchFamily="49" charset="0"/>
              </a:rPr>
              <a:t>);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500" dirty="0">
                <a:latin typeface="Consolas" panose="020B0609020204030204" pitchFamily="49" charset="0"/>
              </a:rPr>
              <a:t> </a:t>
            </a:r>
            <a:r>
              <a:rPr lang="nl-BE" sz="500" dirty="0" err="1">
                <a:latin typeface="Consolas" panose="020B0609020204030204" pitchFamily="49" charset="0"/>
              </a:rPr>
              <a:t>destinationFolder</a:t>
            </a:r>
            <a:r>
              <a:rPr lang="nl-BE" sz="500" dirty="0">
                <a:latin typeface="Consolas" panose="020B0609020204030204" pitchFamily="49" charset="0"/>
              </a:rPr>
              <a:t> = </a:t>
            </a:r>
            <a:r>
              <a:rPr lang="nl-BE" sz="500" dirty="0" err="1">
                <a:latin typeface="Consolas" panose="020B0609020204030204" pitchFamily="49" charset="0"/>
              </a:rPr>
              <a:t>HostingEnvironment.MapPath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"~/</a:t>
            </a:r>
            <a:r>
              <a:rPr lang="nl-BE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App_Data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FlickrTemp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/"</a:t>
            </a:r>
            <a:r>
              <a:rPr lang="nl-BE" sz="5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500" dirty="0">
                <a:latin typeface="Consolas" panose="020B0609020204030204" pitchFamily="49" charset="0"/>
              </a:rPr>
              <a:t>            </a:t>
            </a:r>
            <a:r>
              <a:rPr lang="en-US" sz="500" dirty="0" err="1">
                <a:latin typeface="Consolas" panose="020B0609020204030204" pitchFamily="49" charset="0"/>
              </a:rPr>
              <a:t>System.IO.Directory.CreateDirectory</a:t>
            </a:r>
            <a:r>
              <a:rPr lang="en-US" sz="500" dirty="0">
                <a:latin typeface="Consolas" panose="020B0609020204030204" pitchFamily="49" charset="0"/>
              </a:rPr>
              <a:t>(</a:t>
            </a:r>
            <a:r>
              <a:rPr lang="en-US" sz="500" dirty="0" err="1">
                <a:latin typeface="Consolas" panose="020B0609020204030204" pitchFamily="49" charset="0"/>
              </a:rPr>
              <a:t>destinationFolder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500" dirty="0">
                <a:latin typeface="Consolas" panose="020B0609020204030204" pitchFamily="49" charset="0"/>
              </a:rPr>
              <a:t> </a:t>
            </a:r>
            <a:r>
              <a:rPr lang="nl-BE" sz="500" dirty="0" err="1">
                <a:latin typeface="Consolas" panose="020B0609020204030204" pitchFamily="49" charset="0"/>
              </a:rPr>
              <a:t>newFileName</a:t>
            </a:r>
            <a:r>
              <a:rPr lang="nl-BE" sz="500" dirty="0">
                <a:latin typeface="Consolas" panose="020B0609020204030204" pitchFamily="49" charset="0"/>
              </a:rPr>
              <a:t> = </a:t>
            </a:r>
            <a:r>
              <a:rPr lang="nl-BE" sz="500" dirty="0" err="1">
                <a:latin typeface="Consolas" panose="020B0609020204030204" pitchFamily="49" charset="0"/>
              </a:rPr>
              <a:t>Path.Combine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 err="1">
                <a:latin typeface="Consolas" panose="020B0609020204030204" pitchFamily="49" charset="0"/>
              </a:rPr>
              <a:t>destinationFolder</a:t>
            </a:r>
            <a:r>
              <a:rPr lang="nl-BE" sz="500" dirty="0">
                <a:latin typeface="Consolas" panose="020B0609020204030204" pitchFamily="49" charset="0"/>
              </a:rPr>
              <a:t>, </a:t>
            </a:r>
            <a:r>
              <a:rPr lang="nl-BE" sz="500" dirty="0" err="1">
                <a:latin typeface="Consolas" panose="020B0609020204030204" pitchFamily="49" charset="0"/>
              </a:rPr>
              <a:t>photo.PhotoId</a:t>
            </a:r>
            <a:r>
              <a:rPr lang="nl-BE" sz="500" dirty="0">
                <a:latin typeface="Consolas" panose="020B0609020204030204" pitchFamily="49" charset="0"/>
              </a:rPr>
              <a:t> + 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".jpg"</a:t>
            </a:r>
            <a:r>
              <a:rPr lang="nl-BE" sz="5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500" dirty="0">
                <a:latin typeface="Consolas" panose="020B0609020204030204" pitchFamily="49" charset="0"/>
              </a:rPr>
              <a:t>            </a:t>
            </a:r>
            <a:r>
              <a:rPr lang="en-US" sz="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 err="1">
                <a:latin typeface="Consolas" panose="020B0609020204030204" pitchFamily="49" charset="0"/>
              </a:rPr>
              <a:t>WebClient</a:t>
            </a:r>
            <a:r>
              <a:rPr lang="en-US" sz="500" dirty="0">
                <a:latin typeface="Consolas" panose="020B0609020204030204" pitchFamily="49" charset="0"/>
              </a:rPr>
              <a:t>().</a:t>
            </a:r>
            <a:r>
              <a:rPr lang="en-US" sz="500" dirty="0" err="1">
                <a:latin typeface="Consolas" panose="020B0609020204030204" pitchFamily="49" charset="0"/>
              </a:rPr>
              <a:t>DownloadFile</a:t>
            </a:r>
            <a:r>
              <a:rPr lang="en-US" sz="500" dirty="0">
                <a:latin typeface="Consolas" panose="020B0609020204030204" pitchFamily="49" charset="0"/>
              </a:rPr>
              <a:t>(</a:t>
            </a:r>
            <a:r>
              <a:rPr lang="en-US" sz="500" dirty="0" err="1">
                <a:latin typeface="Consolas" panose="020B0609020204030204" pitchFamily="49" charset="0"/>
              </a:rPr>
              <a:t>photo.LargeUrl</a:t>
            </a:r>
            <a:r>
              <a:rPr lang="en-US" sz="500" dirty="0">
                <a:latin typeface="Consolas" panose="020B0609020204030204" pitchFamily="49" charset="0"/>
              </a:rPr>
              <a:t>, </a:t>
            </a:r>
            <a:r>
              <a:rPr lang="en-US" sz="500" dirty="0" err="1">
                <a:latin typeface="Consolas" panose="020B0609020204030204" pitchFamily="49" charset="0"/>
              </a:rPr>
              <a:t>newFileName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500" dirty="0">
                <a:latin typeface="Consolas" panose="020B0609020204030204" pitchFamily="49" charset="0"/>
              </a:rPr>
              <a:t>            </a:t>
            </a:r>
            <a:r>
              <a:rPr lang="en-US" sz="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500" dirty="0">
                <a:latin typeface="Consolas" panose="020B0609020204030204" pitchFamily="49" charset="0"/>
              </a:rPr>
              <a:t> s = </a:t>
            </a:r>
            <a:r>
              <a:rPr lang="en-US" sz="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500" dirty="0">
                <a:latin typeface="Consolas" panose="020B0609020204030204" pitchFamily="49" charset="0"/>
              </a:rPr>
              <a:t> </a:t>
            </a:r>
            <a:r>
              <a:rPr lang="en-US" sz="500" dirty="0" err="1">
                <a:latin typeface="Consolas" panose="020B0609020204030204" pitchFamily="49" charset="0"/>
              </a:rPr>
              <a:t>FileStream</a:t>
            </a:r>
            <a:r>
              <a:rPr lang="en-US" sz="500" dirty="0">
                <a:latin typeface="Consolas" panose="020B0609020204030204" pitchFamily="49" charset="0"/>
              </a:rPr>
              <a:t>(</a:t>
            </a:r>
            <a:r>
              <a:rPr lang="en-US" sz="500" dirty="0" err="1">
                <a:latin typeface="Consolas" panose="020B0609020204030204" pitchFamily="49" charset="0"/>
              </a:rPr>
              <a:t>newFileName</a:t>
            </a:r>
            <a:r>
              <a:rPr lang="en-US" sz="500" dirty="0">
                <a:latin typeface="Consolas" panose="020B0609020204030204" pitchFamily="49" charset="0"/>
              </a:rPr>
              <a:t>, </a:t>
            </a:r>
            <a:r>
              <a:rPr lang="en-US" sz="500" dirty="0" err="1">
                <a:latin typeface="Consolas" panose="020B0609020204030204" pitchFamily="49" charset="0"/>
              </a:rPr>
              <a:t>FileMode.Open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 err="1">
                <a:latin typeface="Consolas" panose="020B0609020204030204" pitchFamily="49" charset="0"/>
              </a:rPr>
              <a:t>newmedia.SetValue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umbracoFile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>
                <a:latin typeface="Consolas" panose="020B0609020204030204" pitchFamily="49" charset="0"/>
              </a:rPr>
              <a:t>, </a:t>
            </a:r>
            <a:r>
              <a:rPr lang="nl-BE" sz="500" dirty="0" err="1">
                <a:latin typeface="Consolas" panose="020B0609020204030204" pitchFamily="49" charset="0"/>
              </a:rPr>
              <a:t>Path.GetFileName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 err="1">
                <a:latin typeface="Consolas" panose="020B0609020204030204" pitchFamily="49" charset="0"/>
              </a:rPr>
              <a:t>newFileName</a:t>
            </a:r>
            <a:r>
              <a:rPr lang="nl-BE" sz="500" dirty="0">
                <a:latin typeface="Consolas" panose="020B0609020204030204" pitchFamily="49" charset="0"/>
              </a:rPr>
              <a:t>), s);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 err="1">
                <a:latin typeface="Consolas" panose="020B0609020204030204" pitchFamily="49" charset="0"/>
              </a:rPr>
              <a:t>s.Close</a:t>
            </a:r>
            <a:r>
              <a:rPr lang="nl-BE" sz="500" dirty="0">
                <a:latin typeface="Consolas" panose="020B0609020204030204" pitchFamily="49" charset="0"/>
              </a:rPr>
              <a:t>();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 err="1">
                <a:latin typeface="Consolas" panose="020B0609020204030204" pitchFamily="49" charset="0"/>
              </a:rPr>
              <a:t>mediaService.Save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 err="1">
                <a:latin typeface="Consolas" panose="020B0609020204030204" pitchFamily="49" charset="0"/>
              </a:rPr>
              <a:t>newmedia</a:t>
            </a:r>
            <a:r>
              <a:rPr lang="nl-BE" sz="500" dirty="0">
                <a:latin typeface="Consolas" panose="020B0609020204030204" pitchFamily="49" charset="0"/>
              </a:rPr>
              <a:t>);</a:t>
            </a:r>
          </a:p>
          <a:p>
            <a:endParaRPr lang="nl-BE" sz="500" dirty="0">
              <a:latin typeface="Consolas" panose="020B0609020204030204" pitchFamily="49" charset="0"/>
            </a:endParaRPr>
          </a:p>
          <a:p>
            <a:r>
              <a:rPr lang="en-US" sz="500" dirty="0">
                <a:latin typeface="Consolas" panose="020B0609020204030204" pitchFamily="49" charset="0"/>
              </a:rPr>
              <a:t>            </a:t>
            </a:r>
            <a:r>
              <a:rPr lang="en-US" sz="500" dirty="0">
                <a:solidFill>
                  <a:srgbClr val="008000"/>
                </a:solidFill>
                <a:latin typeface="Consolas" panose="020B0609020204030204" pitchFamily="49" charset="0"/>
              </a:rPr>
              <a:t>// bad code, should use repository</a:t>
            </a:r>
            <a:endParaRPr lang="en-US" sz="500" dirty="0">
              <a:latin typeface="Consolas" panose="020B0609020204030204" pitchFamily="49" charset="0"/>
            </a:endParaRP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500" dirty="0">
                <a:latin typeface="Consolas" panose="020B0609020204030204" pitchFamily="49" charset="0"/>
              </a:rPr>
              <a:t> </a:t>
            </a:r>
            <a:r>
              <a:rPr lang="nl-BE" sz="500" dirty="0" err="1">
                <a:latin typeface="Consolas" panose="020B0609020204030204" pitchFamily="49" charset="0"/>
              </a:rPr>
              <a:t>productsNode</a:t>
            </a:r>
            <a:r>
              <a:rPr lang="nl-BE" sz="500" dirty="0">
                <a:latin typeface="Consolas" panose="020B0609020204030204" pitchFamily="49" charset="0"/>
              </a:rPr>
              <a:t> = </a:t>
            </a:r>
            <a:r>
              <a:rPr lang="nl-BE" sz="500" dirty="0" err="1">
                <a:latin typeface="Consolas" panose="020B0609020204030204" pitchFamily="49" charset="0"/>
              </a:rPr>
              <a:t>UmbracoContext.Current.ContentCache.GetSingleByXPath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$"//</a:t>
            </a:r>
            <a:r>
              <a:rPr lang="nl-BE" sz="500" dirty="0">
                <a:latin typeface="Consolas" panose="020B0609020204030204" pitchFamily="49" charset="0"/>
              </a:rPr>
              <a:t>{</a:t>
            </a:r>
            <a:r>
              <a:rPr lang="nl-BE" sz="500" dirty="0" err="1">
                <a:latin typeface="Consolas" panose="020B0609020204030204" pitchFamily="49" charset="0"/>
              </a:rPr>
              <a:t>PublishedContentModels.Products.ModelTypeAlias</a:t>
            </a:r>
            <a:r>
              <a:rPr lang="nl-BE" sz="500" dirty="0">
                <a:latin typeface="Consolas" panose="020B0609020204030204" pitchFamily="49" charset="0"/>
              </a:rPr>
              <a:t>}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>
                <a:latin typeface="Consolas" panose="020B0609020204030204" pitchFamily="49" charset="0"/>
              </a:rPr>
              <a:t>);</a:t>
            </a:r>
          </a:p>
          <a:p>
            <a:endParaRPr lang="nl-BE" sz="500" dirty="0">
              <a:latin typeface="Consolas" panose="020B0609020204030204" pitchFamily="49" charset="0"/>
            </a:endParaRPr>
          </a:p>
          <a:p>
            <a:r>
              <a:rPr lang="fr-FR" sz="500" dirty="0">
                <a:latin typeface="Consolas" panose="020B0609020204030204" pitchFamily="49" charset="0"/>
              </a:rPr>
              <a:t>            </a:t>
            </a:r>
            <a:r>
              <a:rPr lang="fr-FR" sz="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500" dirty="0">
                <a:latin typeface="Consolas" panose="020B0609020204030204" pitchFamily="49" charset="0"/>
              </a:rPr>
              <a:t> </a:t>
            </a:r>
            <a:r>
              <a:rPr lang="fr-FR" sz="500" dirty="0" err="1">
                <a:latin typeface="Consolas" panose="020B0609020204030204" pitchFamily="49" charset="0"/>
              </a:rPr>
              <a:t>contentService</a:t>
            </a:r>
            <a:r>
              <a:rPr lang="fr-FR" sz="500" dirty="0">
                <a:latin typeface="Consolas" panose="020B0609020204030204" pitchFamily="49" charset="0"/>
              </a:rPr>
              <a:t> = </a:t>
            </a:r>
            <a:r>
              <a:rPr lang="fr-FR" sz="500" dirty="0" err="1">
                <a:latin typeface="Consolas" panose="020B0609020204030204" pitchFamily="49" charset="0"/>
              </a:rPr>
              <a:t>ApplicationContext.Current.Services.ContentService</a:t>
            </a:r>
            <a:r>
              <a:rPr lang="fr-FR" sz="500" dirty="0">
                <a:latin typeface="Consolas" panose="020B0609020204030204" pitchFamily="49" charset="0"/>
              </a:rPr>
              <a:t>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500" dirty="0">
                <a:latin typeface="Consolas" panose="020B0609020204030204" pitchFamily="49" charset="0"/>
              </a:rPr>
              <a:t> </a:t>
            </a:r>
            <a:r>
              <a:rPr lang="nl-BE" sz="500" dirty="0" err="1">
                <a:latin typeface="Consolas" panose="020B0609020204030204" pitchFamily="49" charset="0"/>
              </a:rPr>
              <a:t>newNode</a:t>
            </a:r>
            <a:r>
              <a:rPr lang="nl-BE" sz="500" dirty="0">
                <a:latin typeface="Consolas" panose="020B0609020204030204" pitchFamily="49" charset="0"/>
              </a:rPr>
              <a:t> = </a:t>
            </a:r>
            <a:r>
              <a:rPr lang="nl-BE" sz="500" dirty="0" err="1">
                <a:latin typeface="Consolas" panose="020B0609020204030204" pitchFamily="49" charset="0"/>
              </a:rPr>
              <a:t>contentService.CreateContentWithIdentity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 err="1">
                <a:latin typeface="Consolas" panose="020B0609020204030204" pitchFamily="49" charset="0"/>
              </a:rPr>
              <a:t>photo.PhotoId</a:t>
            </a:r>
            <a:r>
              <a:rPr lang="nl-BE" sz="500" dirty="0">
                <a:latin typeface="Consolas" panose="020B0609020204030204" pitchFamily="49" charset="0"/>
              </a:rPr>
              <a:t>, </a:t>
            </a:r>
            <a:r>
              <a:rPr lang="nl-BE" sz="500" dirty="0" err="1">
                <a:latin typeface="Consolas" panose="020B0609020204030204" pitchFamily="49" charset="0"/>
              </a:rPr>
              <a:t>productsNode.Id</a:t>
            </a:r>
            <a:r>
              <a:rPr lang="nl-BE" sz="500" dirty="0">
                <a:latin typeface="Consolas" panose="020B0609020204030204" pitchFamily="49" charset="0"/>
              </a:rPr>
              <a:t>,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    </a:t>
            </a:r>
            <a:r>
              <a:rPr lang="nl-BE" sz="500" dirty="0" err="1">
                <a:latin typeface="Consolas" panose="020B0609020204030204" pitchFamily="49" charset="0"/>
              </a:rPr>
              <a:t>PublishedContentModels.Product.ModelTypeAlias</a:t>
            </a:r>
            <a:r>
              <a:rPr lang="nl-BE" sz="500" dirty="0">
                <a:latin typeface="Consolas" panose="020B0609020204030204" pitchFamily="49" charset="0"/>
              </a:rPr>
              <a:t>);</a:t>
            </a:r>
          </a:p>
          <a:p>
            <a:endParaRPr lang="nl-BE" sz="500" dirty="0">
              <a:latin typeface="Consolas" panose="020B0609020204030204" pitchFamily="49" charset="0"/>
            </a:endParaRP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 err="1">
                <a:latin typeface="Consolas" panose="020B0609020204030204" pitchFamily="49" charset="0"/>
              </a:rPr>
              <a:t>newNode.SetValue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description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>
                <a:latin typeface="Consolas" panose="020B0609020204030204" pitchFamily="49" charset="0"/>
              </a:rPr>
              <a:t>, 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flickr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nl-BE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description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nl-BE" sz="500" dirty="0">
                <a:latin typeface="Consolas" panose="020B0609020204030204" pitchFamily="49" charset="0"/>
              </a:rPr>
              <a:t> + </a:t>
            </a:r>
            <a:r>
              <a:rPr lang="nl-BE" sz="500" dirty="0" err="1">
                <a:latin typeface="Consolas" panose="020B0609020204030204" pitchFamily="49" charset="0"/>
              </a:rPr>
              <a:t>photo.Description</a:t>
            </a:r>
            <a:r>
              <a:rPr lang="nl-BE" sz="500" dirty="0">
                <a:latin typeface="Consolas" panose="020B0609020204030204" pitchFamily="49" charset="0"/>
              </a:rPr>
              <a:t> ?? 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"none"</a:t>
            </a:r>
            <a:r>
              <a:rPr lang="nl-BE" sz="500" dirty="0">
                <a:latin typeface="Consolas" panose="020B0609020204030204" pitchFamily="49" charset="0"/>
              </a:rPr>
              <a:t>);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 err="1">
                <a:latin typeface="Consolas" panose="020B0609020204030204" pitchFamily="49" charset="0"/>
              </a:rPr>
              <a:t>newNode.SetValue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photos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>
                <a:latin typeface="Consolas" panose="020B0609020204030204" pitchFamily="49" charset="0"/>
              </a:rPr>
              <a:t>, 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nl-BE" sz="500" dirty="0">
                <a:latin typeface="Consolas" panose="020B0609020204030204" pitchFamily="49" charset="0"/>
              </a:rPr>
              <a:t>{</a:t>
            </a:r>
            <a:r>
              <a:rPr lang="nl-BE" sz="500" dirty="0" err="1">
                <a:latin typeface="Consolas" panose="020B0609020204030204" pitchFamily="49" charset="0"/>
              </a:rPr>
              <a:t>newmedia.GetUdi</a:t>
            </a:r>
            <a:r>
              <a:rPr lang="nl-BE" sz="500" dirty="0">
                <a:latin typeface="Consolas" panose="020B0609020204030204" pitchFamily="49" charset="0"/>
              </a:rPr>
              <a:t>()}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>
                <a:latin typeface="Consolas" panose="020B0609020204030204" pitchFamily="49" charset="0"/>
              </a:rPr>
              <a:t>);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Random rand = </a:t>
            </a:r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500" dirty="0">
                <a:latin typeface="Consolas" panose="020B0609020204030204" pitchFamily="49" charset="0"/>
              </a:rPr>
              <a:t> Random();</a:t>
            </a:r>
          </a:p>
          <a:p>
            <a:r>
              <a:rPr lang="en-US" sz="500" dirty="0">
                <a:latin typeface="Consolas" panose="020B0609020204030204" pitchFamily="49" charset="0"/>
              </a:rPr>
              <a:t>            </a:t>
            </a:r>
            <a:r>
              <a:rPr lang="en-US" sz="500" dirty="0" err="1">
                <a:latin typeface="Consolas" panose="020B0609020204030204" pitchFamily="49" charset="0"/>
              </a:rPr>
              <a:t>newNode.SetValue</a:t>
            </a:r>
            <a:r>
              <a:rPr lang="en-US" sz="500" dirty="0">
                <a:latin typeface="Consolas" panose="020B0609020204030204" pitchFamily="49" charset="0"/>
              </a:rPr>
              <a:t>(</a:t>
            </a:r>
            <a:r>
              <a:rPr lang="en-US" sz="500" dirty="0">
                <a:solidFill>
                  <a:srgbClr val="A31515"/>
                </a:solidFill>
                <a:latin typeface="Consolas" panose="020B0609020204030204" pitchFamily="49" charset="0"/>
              </a:rPr>
              <a:t>"price"</a:t>
            </a:r>
            <a:r>
              <a:rPr lang="en-US" sz="500" dirty="0">
                <a:latin typeface="Consolas" panose="020B0609020204030204" pitchFamily="49" charset="0"/>
              </a:rPr>
              <a:t>, </a:t>
            </a:r>
            <a:r>
              <a:rPr lang="en-US" sz="500" dirty="0" err="1">
                <a:latin typeface="Consolas" panose="020B0609020204030204" pitchFamily="49" charset="0"/>
              </a:rPr>
              <a:t>rand.Next</a:t>
            </a:r>
            <a:r>
              <a:rPr lang="en-US" sz="500" dirty="0">
                <a:latin typeface="Consolas" panose="020B0609020204030204" pitchFamily="49" charset="0"/>
              </a:rPr>
              <a:t>(1, 1000));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 err="1">
                <a:latin typeface="Consolas" panose="020B0609020204030204" pitchFamily="49" charset="0"/>
              </a:rPr>
              <a:t>newNode.SetValue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category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>
                <a:latin typeface="Consolas" panose="020B0609020204030204" pitchFamily="49" charset="0"/>
              </a:rPr>
              <a:t>, 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flickr</a:t>
            </a:r>
            <a:r>
              <a:rPr lang="nl-BE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5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500" dirty="0">
                <a:latin typeface="Consolas" panose="020B0609020204030204" pitchFamily="49" charset="0"/>
              </a:rPr>
              <a:t>            </a:t>
            </a:r>
            <a:r>
              <a:rPr lang="en-US" sz="500" dirty="0" err="1">
                <a:latin typeface="Consolas" panose="020B0609020204030204" pitchFamily="49" charset="0"/>
              </a:rPr>
              <a:t>newNode.SetValue</a:t>
            </a:r>
            <a:r>
              <a:rPr lang="en-US" sz="500" dirty="0">
                <a:latin typeface="Consolas" panose="020B0609020204030204" pitchFamily="49" charset="0"/>
              </a:rPr>
              <a:t>(</a:t>
            </a:r>
            <a:r>
              <a:rPr lang="en-US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productName</a:t>
            </a:r>
            <a:r>
              <a:rPr lang="en-US" sz="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500" dirty="0">
                <a:latin typeface="Consolas" panose="020B0609020204030204" pitchFamily="49" charset="0"/>
              </a:rPr>
              <a:t>, </a:t>
            </a:r>
            <a:r>
              <a:rPr lang="en-US" sz="500" dirty="0" err="1">
                <a:latin typeface="Consolas" panose="020B0609020204030204" pitchFamily="49" charset="0"/>
              </a:rPr>
              <a:t>photo.Title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 err="1">
                <a:latin typeface="Consolas" panose="020B0609020204030204" pitchFamily="49" charset="0"/>
              </a:rPr>
              <a:t>contentService.SaveAndPublishWithStatus</a:t>
            </a:r>
            <a:r>
              <a:rPr lang="nl-BE" sz="500" dirty="0">
                <a:latin typeface="Consolas" panose="020B0609020204030204" pitchFamily="49" charset="0"/>
              </a:rPr>
              <a:t>(</a:t>
            </a:r>
            <a:r>
              <a:rPr lang="nl-BE" sz="500" dirty="0" err="1">
                <a:latin typeface="Consolas" panose="020B0609020204030204" pitchFamily="49" charset="0"/>
              </a:rPr>
              <a:t>newNode</a:t>
            </a:r>
            <a:r>
              <a:rPr lang="nl-BE" sz="500" dirty="0">
                <a:latin typeface="Consolas" panose="020B0609020204030204" pitchFamily="49" charset="0"/>
              </a:rPr>
              <a:t>);</a:t>
            </a:r>
          </a:p>
          <a:p>
            <a:endParaRPr lang="nl-BE" sz="500" dirty="0">
              <a:latin typeface="Consolas" panose="020B0609020204030204" pitchFamily="49" charset="0"/>
            </a:endParaRPr>
          </a:p>
          <a:p>
            <a:r>
              <a:rPr lang="en-US" sz="500" dirty="0">
                <a:latin typeface="Consolas" panose="020B0609020204030204" pitchFamily="49" charset="0"/>
              </a:rPr>
              <a:t>            </a:t>
            </a:r>
            <a:r>
              <a:rPr lang="en-US" sz="500" dirty="0" err="1">
                <a:latin typeface="Consolas" panose="020B0609020204030204" pitchFamily="49" charset="0"/>
              </a:rPr>
              <a:t>sb.Append</a:t>
            </a:r>
            <a:r>
              <a:rPr lang="en-US" sz="500" dirty="0">
                <a:latin typeface="Consolas" panose="020B0609020204030204" pitchFamily="49" charset="0"/>
              </a:rPr>
              <a:t>(</a:t>
            </a:r>
            <a:r>
              <a:rPr lang="en-US" sz="500" dirty="0">
                <a:solidFill>
                  <a:srgbClr val="A31515"/>
                </a:solidFill>
                <a:latin typeface="Consolas" panose="020B0609020204030204" pitchFamily="49" charset="0"/>
              </a:rPr>
              <a:t>"imported most recent photo from </a:t>
            </a:r>
            <a:r>
              <a:rPr lang="en-US" sz="500" dirty="0" err="1">
                <a:solidFill>
                  <a:srgbClr val="A31515"/>
                </a:solidFill>
                <a:latin typeface="Consolas" panose="020B0609020204030204" pitchFamily="49" charset="0"/>
              </a:rPr>
              <a:t>flickr</a:t>
            </a:r>
            <a:r>
              <a:rPr lang="en-US" sz="500" dirty="0">
                <a:solidFill>
                  <a:srgbClr val="A31515"/>
                </a:solidFill>
                <a:latin typeface="Consolas" panose="020B0609020204030204" pitchFamily="49" charset="0"/>
              </a:rPr>
              <a:t>: "</a:t>
            </a:r>
            <a:r>
              <a:rPr lang="en-US" sz="500" dirty="0">
                <a:latin typeface="Consolas" panose="020B0609020204030204" pitchFamily="49" charset="0"/>
              </a:rPr>
              <a:t> + </a:t>
            </a:r>
            <a:r>
              <a:rPr lang="en-US" sz="500" dirty="0" err="1">
                <a:latin typeface="Consolas" panose="020B0609020204030204" pitchFamily="49" charset="0"/>
              </a:rPr>
              <a:t>photo.Title</a:t>
            </a:r>
            <a:r>
              <a:rPr lang="en-US" sz="500" dirty="0">
                <a:latin typeface="Consolas" panose="020B0609020204030204" pitchFamily="49" charset="0"/>
              </a:rPr>
              <a:t>);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    </a:t>
            </a:r>
            <a:r>
              <a:rPr lang="nl-BE" sz="5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nl-BE" sz="500" dirty="0">
                <a:latin typeface="Consolas" panose="020B0609020204030204" pitchFamily="49" charset="0"/>
              </a:rPr>
              <a:t> </a:t>
            </a:r>
            <a:r>
              <a:rPr lang="nl-BE" sz="5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nl-BE" sz="500" dirty="0">
                <a:latin typeface="Consolas" panose="020B0609020204030204" pitchFamily="49" charset="0"/>
              </a:rPr>
              <a:t>;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    }</a:t>
            </a:r>
          </a:p>
          <a:p>
            <a:r>
              <a:rPr lang="nl-BE" sz="500" dirty="0">
                <a:latin typeface="Consolas" panose="020B0609020204030204" pitchFamily="49" charset="0"/>
              </a:rPr>
              <a:t>    }</a:t>
            </a:r>
            <a:endParaRPr lang="nl-BE" sz="500" dirty="0"/>
          </a:p>
        </p:txBody>
      </p:sp>
    </p:spTree>
    <p:extLst>
      <p:ext uri="{BB962C8B-B14F-4D97-AF65-F5344CB8AC3E}">
        <p14:creationId xmlns:p14="http://schemas.microsoft.com/office/powerpoint/2010/main" val="426459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01744-E12C-4120-8EE4-E4FC1F40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Update </a:t>
            </a:r>
            <a:r>
              <a:rPr lang="nl-BE" dirty="0" err="1"/>
              <a:t>Url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SEO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E0996C0-C07D-4512-8B16-1C7089908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886375"/>
            <a:ext cx="4600575" cy="16764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4E60989-F98F-4673-A60A-BDAB2A4D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0" y="990600"/>
            <a:ext cx="4524375" cy="2266950"/>
          </a:xfrm>
          <a:prstGeom prst="rect">
            <a:avLst/>
          </a:prstGeom>
        </p:spPr>
      </p:pic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0E472B4F-4368-47D3-BA4F-E81580A21966}"/>
              </a:ext>
            </a:extLst>
          </p:cNvPr>
          <p:cNvCxnSpPr>
            <a:cxnSpLocks/>
          </p:cNvCxnSpPr>
          <p:nvPr/>
        </p:nvCxnSpPr>
        <p:spPr>
          <a:xfrm flipV="1">
            <a:off x="4070350" y="2946400"/>
            <a:ext cx="2152650" cy="110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A965B8B6-E78C-412C-9FE6-9E939F47133E}"/>
              </a:ext>
            </a:extLst>
          </p:cNvPr>
          <p:cNvCxnSpPr/>
          <p:nvPr/>
        </p:nvCxnSpPr>
        <p:spPr>
          <a:xfrm flipV="1">
            <a:off x="1866900" y="2952750"/>
            <a:ext cx="3168650" cy="23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2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FFBF46-EE66-4774-AD65-11C5498E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UrlSegmentProvider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68C1E5D-47F2-422C-84BE-C5B591B21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1290C9A-D606-4604-AA61-8728E559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343800"/>
            <a:ext cx="6258185" cy="39445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516C24-E55F-4297-9F3D-96D17A080EB4}"/>
              </a:ext>
            </a:extLst>
          </p:cNvPr>
          <p:cNvGrpSpPr/>
          <p:nvPr/>
        </p:nvGrpSpPr>
        <p:grpSpPr>
          <a:xfrm>
            <a:off x="140164" y="3390900"/>
            <a:ext cx="7070521" cy="1098550"/>
            <a:chOff x="140164" y="3390900"/>
            <a:chExt cx="7070521" cy="1098550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22BC19AA-1C19-4ED3-B69A-D9CD0A193639}"/>
                </a:ext>
              </a:extLst>
            </p:cNvPr>
            <p:cNvSpPr/>
            <p:nvPr/>
          </p:nvSpPr>
          <p:spPr>
            <a:xfrm>
              <a:off x="850901" y="3390900"/>
              <a:ext cx="6359784" cy="109855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6D8B2B91-5166-4BB9-BF48-C89166F1D703}"/>
                </a:ext>
              </a:extLst>
            </p:cNvPr>
            <p:cNvSpPr/>
            <p:nvPr/>
          </p:nvSpPr>
          <p:spPr>
            <a:xfrm>
              <a:off x="140164" y="3705967"/>
              <a:ext cx="787585" cy="468416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AB5367-FC62-428C-A4C3-50C59578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UrlSegmentProvider</a:t>
            </a:r>
            <a:r>
              <a:rPr lang="nl-BE" dirty="0"/>
              <a:t> - </a:t>
            </a:r>
            <a:r>
              <a:rPr lang="nl-BE" dirty="0" err="1"/>
              <a:t>wireup</a:t>
            </a:r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4AA4293-D3E4-4C45-98FE-3CBB326C05C0}"/>
              </a:ext>
            </a:extLst>
          </p:cNvPr>
          <p:cNvSpPr/>
          <p:nvPr/>
        </p:nvSpPr>
        <p:spPr>
          <a:xfrm>
            <a:off x="666750" y="1125200"/>
            <a:ext cx="78835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2B91AF"/>
                </a:solidFill>
                <a:latin typeface="Consolas" panose="020B0609020204030204" pitchFamily="49" charset="0"/>
              </a:rPr>
              <a:t>ProductUrlSegmentEvents</a:t>
            </a:r>
            <a:r>
              <a:rPr lang="nl-BE" dirty="0">
                <a:latin typeface="Consolas" panose="020B0609020204030204" pitchFamily="49" charset="0"/>
              </a:rPr>
              <a:t> : </a:t>
            </a:r>
            <a:r>
              <a:rPr lang="nl-BE" dirty="0" err="1">
                <a:latin typeface="Consolas" panose="020B0609020204030204" pitchFamily="49" charset="0"/>
              </a:rPr>
              <a:t>ApplicationEventHandler</a:t>
            </a:r>
            <a:endParaRPr lang="nl-BE" dirty="0">
              <a:latin typeface="Consolas" panose="020B0609020204030204" pitchFamily="49" charset="0"/>
            </a:endParaRPr>
          </a:p>
          <a:p>
            <a:r>
              <a:rPr lang="nl-BE" dirty="0">
                <a:latin typeface="Consolas" panose="020B0609020204030204" pitchFamily="49" charset="0"/>
              </a:rPr>
              <a:t>    {</a:t>
            </a:r>
          </a:p>
          <a:p>
            <a:r>
              <a:rPr lang="nl-BE" dirty="0">
                <a:latin typeface="Consolas" panose="020B0609020204030204" pitchFamily="49" charset="0"/>
              </a:rPr>
              <a:t>       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ApplicationStarting</a:t>
            </a:r>
            <a:r>
              <a:rPr lang="nl-BE" dirty="0">
                <a:latin typeface="Consolas" panose="020B0609020204030204" pitchFamily="49" charset="0"/>
              </a:rPr>
              <a:t>(</a:t>
            </a:r>
          </a:p>
          <a:p>
            <a:r>
              <a:rPr lang="nl-BE" dirty="0">
                <a:latin typeface="Consolas" panose="020B0609020204030204" pitchFamily="49" charset="0"/>
              </a:rPr>
              <a:t>             </a:t>
            </a:r>
            <a:r>
              <a:rPr lang="nl-BE" dirty="0" err="1">
                <a:latin typeface="Consolas" panose="020B0609020204030204" pitchFamily="49" charset="0"/>
              </a:rPr>
              <a:t>UmbracoApplicationBase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umbracoApplication</a:t>
            </a:r>
            <a:r>
              <a:rPr lang="nl-BE" dirty="0">
                <a:latin typeface="Consolas" panose="020B0609020204030204" pitchFamily="49" charset="0"/>
              </a:rPr>
              <a:t>, </a:t>
            </a:r>
          </a:p>
          <a:p>
            <a:r>
              <a:rPr lang="nl-BE" dirty="0">
                <a:latin typeface="Consolas" panose="020B0609020204030204" pitchFamily="49" charset="0"/>
              </a:rPr>
              <a:t>             </a:t>
            </a:r>
            <a:r>
              <a:rPr lang="nl-BE" dirty="0" err="1">
                <a:latin typeface="Consolas" panose="020B0609020204030204" pitchFamily="49" charset="0"/>
              </a:rPr>
              <a:t>ApplicationContext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</a:rPr>
              <a:t>applicationContext</a:t>
            </a:r>
            <a:r>
              <a:rPr lang="nl-BE" dirty="0">
                <a:latin typeface="Consolas" panose="020B0609020204030204" pitchFamily="49" charset="0"/>
              </a:rPr>
              <a:t>)</a:t>
            </a:r>
          </a:p>
          <a:p>
            <a:r>
              <a:rPr lang="nl-BE" dirty="0">
                <a:latin typeface="Consolas" panose="020B0609020204030204" pitchFamily="49" charset="0"/>
              </a:rPr>
              <a:t>        {</a:t>
            </a:r>
          </a:p>
          <a:p>
            <a:r>
              <a:rPr lang="nl-BE" dirty="0">
                <a:latin typeface="Consolas" panose="020B0609020204030204" pitchFamily="49" charset="0"/>
              </a:rPr>
              <a:t>            </a:t>
            </a:r>
            <a:r>
              <a:rPr lang="nl-BE" b="1" dirty="0" err="1">
                <a:latin typeface="Consolas" panose="020B0609020204030204" pitchFamily="49" charset="0"/>
              </a:rPr>
              <a:t>UrlSegmentProviderResolver</a:t>
            </a:r>
            <a:endParaRPr lang="nl-BE" b="1" dirty="0">
              <a:latin typeface="Consolas" panose="020B0609020204030204" pitchFamily="49" charset="0"/>
            </a:endParaRPr>
          </a:p>
          <a:p>
            <a:r>
              <a:rPr lang="nl-BE" b="1" dirty="0">
                <a:latin typeface="Consolas" panose="020B0609020204030204" pitchFamily="49" charset="0"/>
              </a:rPr>
              <a:t>               .</a:t>
            </a:r>
            <a:r>
              <a:rPr lang="nl-BE" b="1" dirty="0" err="1">
                <a:latin typeface="Consolas" panose="020B0609020204030204" pitchFamily="49" charset="0"/>
              </a:rPr>
              <a:t>Current.InsertType</a:t>
            </a:r>
            <a:r>
              <a:rPr lang="nl-BE" b="1" dirty="0">
                <a:latin typeface="Consolas" panose="020B0609020204030204" pitchFamily="49" charset="0"/>
              </a:rPr>
              <a:t>&lt;</a:t>
            </a:r>
            <a:r>
              <a:rPr lang="nl-BE" b="1" dirty="0" err="1">
                <a:latin typeface="Consolas" panose="020B0609020204030204" pitchFamily="49" charset="0"/>
              </a:rPr>
              <a:t>ProductUrlSegmentProvider</a:t>
            </a:r>
            <a:r>
              <a:rPr lang="nl-BE" b="1" dirty="0">
                <a:latin typeface="Consolas" panose="020B0609020204030204" pitchFamily="49" charset="0"/>
              </a:rPr>
              <a:t>&gt;(0);</a:t>
            </a:r>
          </a:p>
          <a:p>
            <a:r>
              <a:rPr lang="nl-BE" dirty="0">
                <a:latin typeface="Consolas" panose="020B0609020204030204" pitchFamily="49" charset="0"/>
              </a:rPr>
              <a:t>        }</a:t>
            </a:r>
          </a:p>
          <a:p>
            <a:r>
              <a:rPr lang="nl-BE" dirty="0">
                <a:latin typeface="Consolas" panose="020B0609020204030204" pitchFamily="49" charset="0"/>
              </a:rPr>
              <a:t>    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753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C89AC-AECB-43DD-8E21-7E9456FBFF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External</a:t>
            </a:r>
            <a:r>
              <a:rPr lang="nl-BE" dirty="0"/>
              <a:t> data </a:t>
            </a:r>
            <a:r>
              <a:rPr lang="nl-BE" dirty="0" err="1"/>
              <a:t>explained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9392210-21DC-42D9-A4E2-3675B76D1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6507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347E50F-9D8C-4941-8F63-99DE476A3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POCO user object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0795638-C814-4721-8ED6-EB55CC88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096275"/>
            <a:ext cx="4379912" cy="30682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07BB8AA6-9887-4422-ACBA-A7738270720F}"/>
              </a:ext>
            </a:extLst>
          </p:cNvPr>
          <p:cNvSpPr txBox="1"/>
          <p:nvPr/>
        </p:nvSpPr>
        <p:spPr>
          <a:xfrm>
            <a:off x="666750" y="4164475"/>
            <a:ext cx="5197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https://umco.github.io/umbraco-fluidity/overview/getting-started/</a:t>
            </a:r>
          </a:p>
        </p:txBody>
      </p:sp>
    </p:spTree>
    <p:extLst>
      <p:ext uri="{BB962C8B-B14F-4D97-AF65-F5344CB8AC3E}">
        <p14:creationId xmlns:p14="http://schemas.microsoft.com/office/powerpoint/2010/main" val="2894849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61700-CF5F-496B-8154-61F44266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repository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6ED232E-158D-49A7-8BAD-8E5AE5D06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88" y="1193800"/>
            <a:ext cx="3805812" cy="298855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7DD3B32-B398-4A69-82EE-6DA922CD0981}"/>
              </a:ext>
            </a:extLst>
          </p:cNvPr>
          <p:cNvSpPr txBox="1"/>
          <p:nvPr/>
        </p:nvSpPr>
        <p:spPr>
          <a:xfrm>
            <a:off x="666750" y="4279875"/>
            <a:ext cx="6999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b="1" dirty="0" err="1"/>
              <a:t>Note</a:t>
            </a:r>
            <a:r>
              <a:rPr lang="nl-BE" sz="1200" b="1" dirty="0"/>
              <a:t> </a:t>
            </a:r>
            <a:r>
              <a:rPr lang="nl-BE" sz="1200" b="1" dirty="0" err="1"/>
              <a:t>about</a:t>
            </a:r>
            <a:r>
              <a:rPr lang="nl-BE" sz="1200" b="1" dirty="0"/>
              <a:t> </a:t>
            </a:r>
            <a:r>
              <a:rPr lang="nl-BE" sz="1200" b="1" dirty="0" err="1"/>
              <a:t>usage</a:t>
            </a:r>
            <a:r>
              <a:rPr lang="nl-BE" sz="1200" b="1" dirty="0"/>
              <a:t> of singletons:</a:t>
            </a:r>
          </a:p>
          <a:p>
            <a:r>
              <a:rPr lang="nl-BE" sz="1200" dirty="0"/>
              <a:t>https://our.umbraco.org/documentation/Reference/Common-Pitfalls/#usage-of-singletons-and-statics</a:t>
            </a:r>
          </a:p>
        </p:txBody>
      </p:sp>
    </p:spTree>
    <p:extLst>
      <p:ext uri="{BB962C8B-B14F-4D97-AF65-F5344CB8AC3E}">
        <p14:creationId xmlns:p14="http://schemas.microsoft.com/office/powerpoint/2010/main" val="190886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13CC46-EF55-47B9-8BD7-92803FFB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1" y="605381"/>
            <a:ext cx="9318171" cy="462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B9BCFE-9FE1-42B2-A698-6AE78636F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Spread arms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indicate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old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feel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CFE33-8CC2-4506-A6BE-2FC21E94D6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Wider is older, your mileage may vary</a:t>
            </a:r>
          </a:p>
        </p:txBody>
      </p:sp>
    </p:spTree>
    <p:extLst>
      <p:ext uri="{BB962C8B-B14F-4D97-AF65-F5344CB8AC3E}">
        <p14:creationId xmlns:p14="http://schemas.microsoft.com/office/powerpoint/2010/main" val="3456767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A56B2-54CE-4C8F-BB7B-3507DFA3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Editing </a:t>
            </a:r>
            <a:r>
              <a:rPr lang="nl-BE" dirty="0" err="1"/>
              <a:t>the</a:t>
            </a:r>
            <a:r>
              <a:rPr lang="nl-BE" dirty="0"/>
              <a:t> backend data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9E77F8-C945-44AD-85D7-9F8E1EE03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100" y="1343800"/>
            <a:ext cx="3248850" cy="3416400"/>
          </a:xfrm>
        </p:spPr>
        <p:txBody>
          <a:bodyPr/>
          <a:lstStyle/>
          <a:p>
            <a:r>
              <a:rPr lang="nl-BE" sz="1800" b="0" dirty="0"/>
              <a:t>Using </a:t>
            </a:r>
            <a:r>
              <a:rPr lang="nl-BE" sz="1800" dirty="0" err="1"/>
              <a:t>fluidity</a:t>
            </a:r>
            <a:r>
              <a:rPr lang="nl-BE" sz="1800" b="0" dirty="0"/>
              <a:t> package (</a:t>
            </a:r>
            <a:r>
              <a:rPr lang="nl-BE" sz="1800" b="0" dirty="0" err="1"/>
              <a:t>thanks</a:t>
            </a:r>
            <a:r>
              <a:rPr lang="nl-BE" sz="1800" b="0" dirty="0"/>
              <a:t> </a:t>
            </a:r>
            <a:r>
              <a:rPr lang="nl-BE" sz="1800" b="0" dirty="0" err="1"/>
              <a:t>Umco</a:t>
            </a:r>
            <a:r>
              <a:rPr lang="nl-BE" sz="1800" b="0" dirty="0"/>
              <a:t> </a:t>
            </a:r>
            <a:r>
              <a:rPr lang="nl-BE" sz="1800" b="0" dirty="0" err="1"/>
              <a:t>guys</a:t>
            </a:r>
            <a:r>
              <a:rPr lang="nl-BE" sz="1800" b="0" dirty="0"/>
              <a:t>!)</a:t>
            </a:r>
          </a:p>
          <a:p>
            <a:r>
              <a:rPr lang="nl-BE" sz="1800" b="0" dirty="0"/>
              <a:t>www.patreon.com/umco</a:t>
            </a:r>
          </a:p>
          <a:p>
            <a:pPr marL="63500" indent="0">
              <a:buNone/>
            </a:pPr>
            <a:endParaRPr lang="nl-BE" sz="1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DB24D5C-FFF6-4465-8D28-A64A59C7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072101"/>
            <a:ext cx="4817317" cy="2808698"/>
          </a:xfrm>
          <a:prstGeom prst="rect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8570BD13-0096-49AC-A7B5-0DDF0C577F1D}"/>
              </a:ext>
            </a:extLst>
          </p:cNvPr>
          <p:cNvSpPr/>
          <p:nvPr/>
        </p:nvSpPr>
        <p:spPr>
          <a:xfrm>
            <a:off x="3917950" y="4483100"/>
            <a:ext cx="571500" cy="4572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02A494F8-0A46-490A-A32F-858C9DAC5E4E}"/>
              </a:ext>
            </a:extLst>
          </p:cNvPr>
          <p:cNvGrpSpPr/>
          <p:nvPr/>
        </p:nvGrpSpPr>
        <p:grpSpPr>
          <a:xfrm>
            <a:off x="4267200" y="2526001"/>
            <a:ext cx="1714500" cy="661699"/>
            <a:chOff x="4267200" y="2526001"/>
            <a:chExt cx="1714500" cy="661699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44F4493B-4624-4343-A511-72660CF73C85}"/>
                </a:ext>
              </a:extLst>
            </p:cNvPr>
            <p:cNvSpPr/>
            <p:nvPr/>
          </p:nvSpPr>
          <p:spPr>
            <a:xfrm>
              <a:off x="4267200" y="2526001"/>
              <a:ext cx="755650" cy="4572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Rechte verbindingslijn met pijl 8">
              <a:extLst>
                <a:ext uri="{FF2B5EF4-FFF2-40B4-BE49-F238E27FC236}">
                  <a16:creationId xmlns:a16="http://schemas.microsoft.com/office/drawing/2014/main" id="{EAFAE03F-D212-4156-B390-BDE43F940BA1}"/>
                </a:ext>
              </a:extLst>
            </p:cNvPr>
            <p:cNvCxnSpPr>
              <a:cxnSpLocks/>
              <a:stCxn id="6" idx="5"/>
            </p:cNvCxnSpPr>
            <p:nvPr/>
          </p:nvCxnSpPr>
          <p:spPr>
            <a:xfrm>
              <a:off x="4912188" y="2916246"/>
              <a:ext cx="1069512" cy="2714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64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B71712F-D2AB-4550-A12F-AAF8EE00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Render</a:t>
            </a:r>
            <a:r>
              <a:rPr lang="nl-BE" dirty="0"/>
              <a:t> </a:t>
            </a:r>
            <a:r>
              <a:rPr lang="nl-BE" dirty="0" err="1"/>
              <a:t>external</a:t>
            </a:r>
            <a:r>
              <a:rPr lang="nl-BE" dirty="0"/>
              <a:t> data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2DBD2E3-8E43-4D94-BB4D-CEE3CB058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SurfaceController</a:t>
            </a:r>
            <a:endParaRPr lang="nl-BE" dirty="0"/>
          </a:p>
          <a:p>
            <a:r>
              <a:rPr lang="nl-BE" dirty="0" err="1"/>
              <a:t>RenderMvcController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9240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C89AC-AECB-43DD-8E21-7E9456FBFF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SurfaceController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9392210-21DC-42D9-A4E2-3675B76D1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First approach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external</a:t>
            </a:r>
            <a:r>
              <a:rPr lang="nl-B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803106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F9F0F08-4DDA-4CB4-92FC-06A94A3E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Controllers</a:t>
            </a:r>
            <a:br>
              <a:rPr lang="en-US" dirty="0"/>
            </a:b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5E70149-9B56-4A45-B899-08BB34E6F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" indent="0">
              <a:buNone/>
            </a:pPr>
            <a:r>
              <a:rPr lang="en-US" i="1" dirty="0">
                <a:hlinkClick r:id="rId2"/>
              </a:rPr>
              <a:t>https://our.umbraco.org/Documentation/Reference/Routing/surface-controllers</a:t>
            </a:r>
            <a:endParaRPr lang="en-US" i="1" dirty="0"/>
          </a:p>
          <a:p>
            <a:pPr marL="63500" indent="0">
              <a:buNone/>
            </a:pPr>
            <a:endParaRPr lang="en-US" sz="2000" b="0" i="1" dirty="0"/>
          </a:p>
          <a:p>
            <a:pPr marL="63500" indent="0">
              <a:buNone/>
            </a:pPr>
            <a:r>
              <a:rPr lang="en-US" sz="2000" b="0" i="1" dirty="0"/>
              <a:t>A </a:t>
            </a:r>
            <a:r>
              <a:rPr lang="en-US" sz="2000" b="0" i="1" dirty="0" err="1"/>
              <a:t>SurfaceController</a:t>
            </a:r>
            <a:r>
              <a:rPr lang="en-US" sz="2000" b="0" i="1" dirty="0"/>
              <a:t> is an MVC controller that interacts with the front-end rendering of an </a:t>
            </a:r>
            <a:r>
              <a:rPr lang="en-US" sz="2000" b="0" i="1" dirty="0" err="1"/>
              <a:t>UmbracoPage</a:t>
            </a:r>
            <a:r>
              <a:rPr lang="en-US" sz="2000" b="0" i="1" dirty="0"/>
              <a:t>. They</a:t>
            </a:r>
            <a:r>
              <a:rPr lang="en-US" sz="2000" i="1" dirty="0"/>
              <a:t> can be used for rendering MVC Child Actions</a:t>
            </a:r>
            <a:r>
              <a:rPr lang="en-US" sz="2000" b="0" i="1" dirty="0"/>
              <a:t> and for handling form data submissions. </a:t>
            </a:r>
            <a:r>
              <a:rPr lang="en-US" sz="2000" b="0" i="1" dirty="0" err="1"/>
              <a:t>SurfaceControllers</a:t>
            </a:r>
            <a:r>
              <a:rPr lang="en-US" sz="2000" b="0" i="1" dirty="0"/>
              <a:t> are auto-routed meaning that you don't have to add/create your own routes for these controllers to work.</a:t>
            </a:r>
            <a:endParaRPr lang="en-US" sz="2000" b="0" dirty="0"/>
          </a:p>
          <a:p>
            <a:endParaRPr lang="nl-BE" sz="2000" b="0" dirty="0"/>
          </a:p>
        </p:txBody>
      </p:sp>
    </p:spTree>
    <p:extLst>
      <p:ext uri="{BB962C8B-B14F-4D97-AF65-F5344CB8AC3E}">
        <p14:creationId xmlns:p14="http://schemas.microsoft.com/office/powerpoint/2010/main" val="3069596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AFCBA-C940-46E8-9B78-BEE5C2A4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Surface controller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50E8CC-7151-421A-9980-234B6AA90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71EAC80-E9E7-430B-911D-0F959583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211386"/>
            <a:ext cx="7400925" cy="838200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316F1F14-060D-40E1-B01D-8298ECB77B81}"/>
              </a:ext>
            </a:extLst>
          </p:cNvPr>
          <p:cNvSpPr/>
          <p:nvPr/>
        </p:nvSpPr>
        <p:spPr>
          <a:xfrm>
            <a:off x="2419350" y="2422524"/>
            <a:ext cx="4197350" cy="415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4949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72150-8012-4C33-BBCC-EB155AE6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External</a:t>
            </a:r>
            <a:r>
              <a:rPr lang="nl-BE" dirty="0"/>
              <a:t> source – Surface controller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AB7EE1A-485F-49BD-841D-F23E6C6D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47" y="1435008"/>
            <a:ext cx="8054056" cy="239516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366F748-2ABF-402E-BD8A-DCE8F10C4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430" y="2200275"/>
            <a:ext cx="3205339" cy="206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F1EEB69C-9AC4-4996-949F-918D8F82B8C7}"/>
              </a:ext>
            </a:extLst>
          </p:cNvPr>
          <p:cNvCxnSpPr>
            <a:cxnSpLocks/>
          </p:cNvCxnSpPr>
          <p:nvPr/>
        </p:nvCxnSpPr>
        <p:spPr>
          <a:xfrm>
            <a:off x="2120900" y="1638300"/>
            <a:ext cx="4064000" cy="2057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D6DD9ED0-76CF-4CCC-A1A8-A19563CD1054}"/>
              </a:ext>
            </a:extLst>
          </p:cNvPr>
          <p:cNvCxnSpPr>
            <a:cxnSpLocks/>
          </p:cNvCxnSpPr>
          <p:nvPr/>
        </p:nvCxnSpPr>
        <p:spPr>
          <a:xfrm>
            <a:off x="3219450" y="3321050"/>
            <a:ext cx="3149600" cy="7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Bijschrift: lijn met rand en accentbalk 25">
            <a:extLst>
              <a:ext uri="{FF2B5EF4-FFF2-40B4-BE49-F238E27FC236}">
                <a16:creationId xmlns:a16="http://schemas.microsoft.com/office/drawing/2014/main" id="{808C1362-E993-42EA-83C1-A1155FA1519F}"/>
              </a:ext>
            </a:extLst>
          </p:cNvPr>
          <p:cNvSpPr/>
          <p:nvPr/>
        </p:nvSpPr>
        <p:spPr>
          <a:xfrm>
            <a:off x="6143624" y="1385418"/>
            <a:ext cx="1758950" cy="762000"/>
          </a:xfrm>
          <a:prstGeom prst="accentBorderCallout1">
            <a:avLst>
              <a:gd name="adj1" fmla="val 18750"/>
              <a:gd name="adj2" fmla="val -8333"/>
              <a:gd name="adj3" fmla="val 208333"/>
              <a:gd name="adj4" fmla="val -98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Random </a:t>
            </a:r>
            <a:r>
              <a:rPr lang="nl-BE" dirty="0" err="1"/>
              <a:t>fetch</a:t>
            </a:r>
            <a:r>
              <a:rPr lang="nl-BE" dirty="0"/>
              <a:t> from database </a:t>
            </a:r>
          </a:p>
        </p:txBody>
      </p:sp>
    </p:spTree>
    <p:extLst>
      <p:ext uri="{BB962C8B-B14F-4D97-AF65-F5344CB8AC3E}">
        <p14:creationId xmlns:p14="http://schemas.microsoft.com/office/powerpoint/2010/main" val="89328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001192-061B-4F3E-A3AC-7B442A5D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SurfaceController</a:t>
            </a:r>
            <a:r>
              <a:rPr lang="nl-BE" dirty="0"/>
              <a:t> –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partial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8B18444-FE80-4F58-98EE-A12192810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1AB8327-64BA-41B3-96F6-2067D50D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343800"/>
            <a:ext cx="6067425" cy="287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3813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73954-901C-4165-8672-7F1D0A46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Rendering</a:t>
            </a:r>
            <a:r>
              <a:rPr lang="nl-BE" dirty="0"/>
              <a:t> a </a:t>
            </a:r>
            <a:r>
              <a:rPr lang="nl-BE" dirty="0" err="1"/>
              <a:t>SurfaceController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2C4F206-DDDB-4C0A-9F2E-F2488AE3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581151"/>
            <a:ext cx="4257675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F3F35B7-D861-4B9D-A965-1142311C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2971801"/>
            <a:ext cx="5581650" cy="120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1345922-870C-4434-8FC8-11850A056133}"/>
              </a:ext>
            </a:extLst>
          </p:cNvPr>
          <p:cNvCxnSpPr>
            <a:cxnSpLocks/>
          </p:cNvCxnSpPr>
          <p:nvPr/>
        </p:nvCxnSpPr>
        <p:spPr>
          <a:xfrm flipH="1">
            <a:off x="3949700" y="2336800"/>
            <a:ext cx="412750" cy="723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11193913-5525-4EEC-B82B-56C61819E2A8}"/>
              </a:ext>
            </a:extLst>
          </p:cNvPr>
          <p:cNvCxnSpPr>
            <a:cxnSpLocks/>
          </p:cNvCxnSpPr>
          <p:nvPr/>
        </p:nvCxnSpPr>
        <p:spPr>
          <a:xfrm>
            <a:off x="3041650" y="2336800"/>
            <a:ext cx="354013" cy="1358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FA602340-E3C8-4D6B-8299-B7F6E4ED07E6}"/>
              </a:ext>
            </a:extLst>
          </p:cNvPr>
          <p:cNvSpPr txBox="1"/>
          <p:nvPr/>
        </p:nvSpPr>
        <p:spPr>
          <a:xfrm>
            <a:off x="666750" y="1188548"/>
            <a:ext cx="3767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can be used for rendering MVC Child Actions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0845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AFCBA-C940-46E8-9B78-BEE5C2A4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Surface controller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950E8CC-7151-421A-9980-234B6AA90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Result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71EAC80-E9E7-430B-911D-0F959583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152650"/>
            <a:ext cx="7400925" cy="838200"/>
          </a:xfrm>
          <a:prstGeom prst="rect">
            <a:avLst/>
          </a:prstGeom>
        </p:spPr>
      </p:pic>
      <p:sp>
        <p:nvSpPr>
          <p:cNvPr id="7" name="AutoShape 6" descr="Afbeeldingsresultaat voor transparent gif check done">
            <a:extLst>
              <a:ext uri="{FF2B5EF4-FFF2-40B4-BE49-F238E27FC236}">
                <a16:creationId xmlns:a16="http://schemas.microsoft.com/office/drawing/2014/main" id="{FF8B82D7-3D33-4C7E-A0D2-DE682287C2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85988" y="185738"/>
            <a:ext cx="4772025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5199C616-8C77-4F9B-ABDA-4558C6C0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812" y="686040"/>
            <a:ext cx="215295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6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C89AC-AECB-43DD-8E21-7E9456FBFF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RenderMvcController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9392210-21DC-42D9-A4E2-3675B76D1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Second approach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external</a:t>
            </a:r>
            <a:r>
              <a:rPr lang="nl-BE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03065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EF837-65BF-4E7A-AE12-BD52F58C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1" y="605381"/>
            <a:ext cx="9318171" cy="462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8D7DE7-90EF-4F28-A730-603D2E66C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Add</a:t>
            </a:r>
            <a:r>
              <a:rPr lang="nl-BE" dirty="0"/>
              <a:t> or </a:t>
            </a:r>
            <a:r>
              <a:rPr lang="nl-BE" dirty="0" err="1"/>
              <a:t>substract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umbraco</a:t>
            </a:r>
            <a:r>
              <a:rPr lang="nl-BE" dirty="0"/>
              <a:t> </a:t>
            </a:r>
            <a:r>
              <a:rPr lang="nl-BE" dirty="0" err="1"/>
              <a:t>knowlege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A3B17-6F7E-4884-925A-14897B1D71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Go wider or narrower - I know this is very subjective</a:t>
            </a:r>
          </a:p>
        </p:txBody>
      </p:sp>
    </p:spTree>
    <p:extLst>
      <p:ext uri="{BB962C8B-B14F-4D97-AF65-F5344CB8AC3E}">
        <p14:creationId xmlns:p14="http://schemas.microsoft.com/office/powerpoint/2010/main" val="41946652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8C657-CF6E-47F5-81CE-AB078C2E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00" y="262277"/>
            <a:ext cx="6905700" cy="572700"/>
          </a:xfrm>
        </p:spPr>
        <p:txBody>
          <a:bodyPr/>
          <a:lstStyle/>
          <a:p>
            <a:r>
              <a:rPr lang="en-US" dirty="0"/>
              <a:t>Custom controllers (Hijacking Umbraco Routes)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C6DF9-B0B3-4E3C-A533-131179EDD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100" y="1464823"/>
            <a:ext cx="7614288" cy="3416400"/>
          </a:xfrm>
        </p:spPr>
        <p:txBody>
          <a:bodyPr/>
          <a:lstStyle/>
          <a:p>
            <a:pPr marL="63500" indent="0">
              <a:buNone/>
            </a:pPr>
            <a:r>
              <a:rPr lang="en-US" sz="2000" b="0" dirty="0"/>
              <a:t>If you need complete control over how your pages are rendered then Hijacking Umbraco Routes is for you</a:t>
            </a:r>
          </a:p>
          <a:p>
            <a:pPr marL="63500" indent="0">
              <a:buNone/>
            </a:pPr>
            <a:endParaRPr lang="en-US" sz="2000" b="0" dirty="0"/>
          </a:p>
          <a:p>
            <a:pPr marL="63500" indent="0">
              <a:buNone/>
            </a:pPr>
            <a:r>
              <a:rPr lang="en-US" sz="2000" b="0" dirty="0"/>
              <a:t>By default all of the front end routing is executed via the </a:t>
            </a:r>
            <a:r>
              <a:rPr lang="en-US" sz="2000" b="0" dirty="0" err="1"/>
              <a:t>Umbraco.Web.Mvc.RenderMvcController</a:t>
            </a:r>
            <a:r>
              <a:rPr lang="en-US" sz="2000" b="0" dirty="0"/>
              <a:t> Index Action</a:t>
            </a:r>
          </a:p>
          <a:p>
            <a:pPr marL="63500" indent="0">
              <a:buNone/>
            </a:pPr>
            <a:endParaRPr lang="en-US" sz="2000" b="0" dirty="0"/>
          </a:p>
          <a:p>
            <a:pPr marL="63500" indent="0">
              <a:buNone/>
            </a:pPr>
            <a:r>
              <a:rPr lang="nl-BE" sz="2000" b="0" dirty="0"/>
              <a:t>https://our.umbraco.com/documentation/reference/routing/custom-controllers</a:t>
            </a:r>
          </a:p>
        </p:txBody>
      </p:sp>
    </p:spTree>
    <p:extLst>
      <p:ext uri="{BB962C8B-B14F-4D97-AF65-F5344CB8AC3E}">
        <p14:creationId xmlns:p14="http://schemas.microsoft.com/office/powerpoint/2010/main" val="4156008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78661-A529-4F0A-9000-CE5D06F748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C2A6869-B36B-4C68-8C0C-751AD563F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78EFDCD-6A14-48E5-BD20-84C20173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576"/>
            <a:ext cx="9144000" cy="44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6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1B0D4CE-A59B-4995-9F52-A5423632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RenderMvcController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887D0DF-3CE7-4A6D-9C69-84B070DF5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" indent="0">
              <a:buNone/>
            </a:pP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F6CADBC-D8F5-4FBD-80AB-0AA9DD56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2" y="2571750"/>
            <a:ext cx="5591175" cy="352425"/>
          </a:xfrm>
          <a:prstGeom prst="rect">
            <a:avLst/>
          </a:prstGeom>
        </p:spPr>
      </p:pic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BEC3E769-F1EE-44CA-B5BB-1DE01C0272D1}"/>
              </a:ext>
            </a:extLst>
          </p:cNvPr>
          <p:cNvCxnSpPr/>
          <p:nvPr/>
        </p:nvCxnSpPr>
        <p:spPr>
          <a:xfrm>
            <a:off x="2298700" y="2863850"/>
            <a:ext cx="6223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Bijschrift: lijn met rand en accentbalk 8">
            <a:extLst>
              <a:ext uri="{FF2B5EF4-FFF2-40B4-BE49-F238E27FC236}">
                <a16:creationId xmlns:a16="http://schemas.microsoft.com/office/drawing/2014/main" id="{67EDF9F0-4FA9-4021-AC7E-C57E10D62503}"/>
              </a:ext>
            </a:extLst>
          </p:cNvPr>
          <p:cNvSpPr/>
          <p:nvPr/>
        </p:nvSpPr>
        <p:spPr>
          <a:xfrm>
            <a:off x="3478250" y="3295650"/>
            <a:ext cx="3240050" cy="962025"/>
          </a:xfrm>
          <a:prstGeom prst="accentBorderCallout1">
            <a:avLst>
              <a:gd name="adj1" fmla="val 18750"/>
              <a:gd name="adj2" fmla="val -8333"/>
              <a:gd name="adj3" fmla="val -42616"/>
              <a:gd name="adj4" fmla="val -2696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THE DOCUMENT TYPE</a:t>
            </a:r>
          </a:p>
        </p:txBody>
      </p:sp>
    </p:spTree>
    <p:extLst>
      <p:ext uri="{BB962C8B-B14F-4D97-AF65-F5344CB8AC3E}">
        <p14:creationId xmlns:p14="http://schemas.microsoft.com/office/powerpoint/2010/main" val="214524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6133D4-DF19-40B8-B3A2-F35C884C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RenderMvcController</a:t>
            </a:r>
            <a:r>
              <a:rPr lang="nl-BE" dirty="0"/>
              <a:t> – </a:t>
            </a:r>
            <a:r>
              <a:rPr lang="nl-BE" dirty="0" err="1"/>
              <a:t>the</a:t>
            </a:r>
            <a:r>
              <a:rPr lang="nl-BE" dirty="0"/>
              <a:t> important </a:t>
            </a:r>
            <a:r>
              <a:rPr lang="nl-BE" dirty="0" err="1"/>
              <a:t>parts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F46C3DB-F268-472D-BE25-D4AA92466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D937161-6D41-45D2-9367-5304054D6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233487"/>
            <a:ext cx="5591175" cy="3524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FBA509F-AF17-4A07-811F-BF984B5F6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720662"/>
            <a:ext cx="6381750" cy="8858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049C429-25BA-4463-9525-B66960D3E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2" y="2699774"/>
            <a:ext cx="7391400" cy="1162050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FEC7613B-2713-410C-B40F-60E0447CE295}"/>
              </a:ext>
            </a:extLst>
          </p:cNvPr>
          <p:cNvGrpSpPr/>
          <p:nvPr/>
        </p:nvGrpSpPr>
        <p:grpSpPr>
          <a:xfrm>
            <a:off x="2362200" y="1924050"/>
            <a:ext cx="4722812" cy="1716837"/>
            <a:chOff x="2362200" y="1924050"/>
            <a:chExt cx="4722812" cy="1716837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4716CD6C-8FAB-46E8-9A0E-A50FE2315149}"/>
                </a:ext>
              </a:extLst>
            </p:cNvPr>
            <p:cNvSpPr/>
            <p:nvPr/>
          </p:nvSpPr>
          <p:spPr>
            <a:xfrm>
              <a:off x="2362200" y="1924050"/>
              <a:ext cx="1377950" cy="52705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Bijschrift: lijn met rand en accentbalk 7">
              <a:extLst>
                <a:ext uri="{FF2B5EF4-FFF2-40B4-BE49-F238E27FC236}">
                  <a16:creationId xmlns:a16="http://schemas.microsoft.com/office/drawing/2014/main" id="{A37F482F-CEBA-4F1A-856E-D074615AAFD3}"/>
                </a:ext>
              </a:extLst>
            </p:cNvPr>
            <p:cNvSpPr/>
            <p:nvPr/>
          </p:nvSpPr>
          <p:spPr>
            <a:xfrm>
              <a:off x="4291012" y="3133399"/>
              <a:ext cx="2794000" cy="507488"/>
            </a:xfrm>
            <a:prstGeom prst="accentBorderCallout1">
              <a:avLst>
                <a:gd name="adj1" fmla="val 18750"/>
                <a:gd name="adj2" fmla="val -8333"/>
                <a:gd name="adj3" fmla="val -155269"/>
                <a:gd name="adj4" fmla="val -258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THE TEMPLATE NAME</a:t>
              </a:r>
            </a:p>
          </p:txBody>
        </p:sp>
      </p:grpSp>
      <p:sp>
        <p:nvSpPr>
          <p:cNvPr id="9" name="Tekstvak 8">
            <a:extLst>
              <a:ext uri="{FF2B5EF4-FFF2-40B4-BE49-F238E27FC236}">
                <a16:creationId xmlns:a16="http://schemas.microsoft.com/office/drawing/2014/main" id="{309411DA-AC49-47CD-A063-DD3772E776DA}"/>
              </a:ext>
            </a:extLst>
          </p:cNvPr>
          <p:cNvSpPr txBox="1"/>
          <p:nvPr/>
        </p:nvSpPr>
        <p:spPr>
          <a:xfrm>
            <a:off x="311700" y="4371566"/>
            <a:ext cx="7491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TIP: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b="1" dirty="0"/>
              <a:t>public </a:t>
            </a:r>
            <a:r>
              <a:rPr lang="nl-BE" b="1" dirty="0" err="1"/>
              <a:t>override</a:t>
            </a:r>
            <a:r>
              <a:rPr lang="nl-BE" b="1" dirty="0"/>
              <a:t> </a:t>
            </a:r>
            <a:r>
              <a:rPr lang="nl-BE" b="1" dirty="0" err="1"/>
              <a:t>ActionResult</a:t>
            </a:r>
            <a:r>
              <a:rPr lang="nl-BE" b="1" dirty="0"/>
              <a:t> Index</a:t>
            </a:r>
            <a:r>
              <a:rPr lang="nl-BE" dirty="0"/>
              <a:t>(…), </a:t>
            </a:r>
            <a:r>
              <a:rPr lang="nl-BE" dirty="0" err="1"/>
              <a:t>the</a:t>
            </a:r>
            <a:r>
              <a:rPr lang="nl-BE" dirty="0"/>
              <a:t> template from </a:t>
            </a:r>
            <a:r>
              <a:rPr lang="nl-BE" dirty="0" err="1"/>
              <a:t>the</a:t>
            </a:r>
            <a:r>
              <a:rPr lang="nl-BE" dirty="0"/>
              <a:t> node is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4B0FA59-756D-4477-B0F8-507FCB4CC04B}"/>
              </a:ext>
            </a:extLst>
          </p:cNvPr>
          <p:cNvSpPr txBox="1"/>
          <p:nvPr/>
        </p:nvSpPr>
        <p:spPr>
          <a:xfrm>
            <a:off x="311700" y="4568875"/>
            <a:ext cx="5346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TIP2: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forget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templates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umbraco</a:t>
            </a:r>
            <a:r>
              <a:rPr lang="nl-BE" dirty="0"/>
              <a:t> backoffice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C5FE183-24D3-4F29-9C2A-2F9391491A80}"/>
              </a:ext>
            </a:extLst>
          </p:cNvPr>
          <p:cNvSpPr/>
          <p:nvPr/>
        </p:nvSpPr>
        <p:spPr>
          <a:xfrm rot="10800000">
            <a:off x="6150814" y="1255810"/>
            <a:ext cx="403412" cy="30777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980CD-5563-45D3-BCCC-D853E0AB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RenderMvcModel</a:t>
            </a:r>
            <a:r>
              <a:rPr lang="nl-BE" dirty="0"/>
              <a:t> – </a:t>
            </a:r>
            <a:r>
              <a:rPr lang="nl-BE" dirty="0" err="1"/>
              <a:t>the</a:t>
            </a:r>
            <a:r>
              <a:rPr lang="nl-BE" dirty="0"/>
              <a:t> viewmodel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11FC70-E4D4-481F-A777-479C9F85A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774FBAF-9EC4-45FC-A679-403DD760E04F}"/>
              </a:ext>
            </a:extLst>
          </p:cNvPr>
          <p:cNvSpPr/>
          <p:nvPr/>
        </p:nvSpPr>
        <p:spPr>
          <a:xfrm>
            <a:off x="666750" y="1195809"/>
            <a:ext cx="830243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100" dirty="0">
                <a:latin typeface="Consolas" panose="020B0609020204030204" pitchFamily="49" charset="0"/>
              </a:rPr>
              <a:t>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nl-BE" sz="1100" dirty="0">
                <a:latin typeface="Consolas" panose="020B0609020204030204" pitchFamily="49" charset="0"/>
              </a:rPr>
              <a:t> </a:t>
            </a:r>
            <a:r>
              <a:rPr lang="nl-BE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nl-BE" sz="1100" dirty="0">
                <a:latin typeface="Consolas" panose="020B0609020204030204" pitchFamily="49" charset="0"/>
              </a:rPr>
              <a:t> </a:t>
            </a:r>
            <a:r>
              <a:rPr lang="nl-BE" sz="1100" dirty="0" err="1">
                <a:solidFill>
                  <a:srgbClr val="2B91AF"/>
                </a:solidFill>
                <a:latin typeface="Consolas" panose="020B0609020204030204" pitchFamily="49" charset="0"/>
              </a:rPr>
              <a:t>PersonViewModel</a:t>
            </a:r>
            <a:r>
              <a:rPr lang="nl-BE" sz="1100" dirty="0">
                <a:latin typeface="Consolas" panose="020B0609020204030204" pitchFamily="49" charset="0"/>
              </a:rPr>
              <a:t> : </a:t>
            </a:r>
            <a:r>
              <a:rPr lang="nl-BE" sz="1100" dirty="0" err="1">
                <a:latin typeface="Consolas" panose="020B0609020204030204" pitchFamily="49" charset="0"/>
              </a:rPr>
              <a:t>RenderModel</a:t>
            </a:r>
            <a:endParaRPr lang="nl-BE" sz="1100" dirty="0">
              <a:latin typeface="Consolas" panose="020B0609020204030204" pitchFamily="49" charset="0"/>
            </a:endParaRPr>
          </a:p>
          <a:p>
            <a:r>
              <a:rPr lang="nl-BE" sz="1100" dirty="0">
                <a:latin typeface="Consolas" panose="020B0609020204030204" pitchFamily="49" charset="0"/>
              </a:rPr>
              <a:t>    {</a:t>
            </a:r>
          </a:p>
          <a:p>
            <a:r>
              <a:rPr lang="fr-FR" sz="1100" dirty="0">
                <a:latin typeface="Consolas" panose="020B0609020204030204" pitchFamily="49" charset="0"/>
              </a:rPr>
              <a:t>        </a:t>
            </a:r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sz="1100" dirty="0">
                <a:latin typeface="Consolas" panose="020B0609020204030204" pitchFamily="49" charset="0"/>
              </a:rPr>
              <a:t> </a:t>
            </a:r>
            <a:r>
              <a:rPr lang="fr-FR" sz="1100" dirty="0" err="1">
                <a:latin typeface="Consolas" panose="020B0609020204030204" pitchFamily="49" charset="0"/>
              </a:rPr>
              <a:t>PersonViewModel</a:t>
            </a:r>
            <a:r>
              <a:rPr lang="fr-FR" sz="1100" dirty="0">
                <a:latin typeface="Consolas" panose="020B0609020204030204" pitchFamily="49" charset="0"/>
              </a:rPr>
              <a:t>(</a:t>
            </a:r>
            <a:r>
              <a:rPr lang="fr-FR" sz="1100" dirty="0" err="1">
                <a:latin typeface="Consolas" panose="020B0609020204030204" pitchFamily="49" charset="0"/>
              </a:rPr>
              <a:t>IPublishedContent</a:t>
            </a:r>
            <a:r>
              <a:rPr lang="fr-FR" sz="1100" dirty="0">
                <a:latin typeface="Consolas" panose="020B0609020204030204" pitchFamily="49" charset="0"/>
              </a:rPr>
              <a:t> content, </a:t>
            </a:r>
            <a:r>
              <a:rPr lang="fr-FR" sz="1100" dirty="0" err="1">
                <a:latin typeface="Consolas" panose="020B0609020204030204" pitchFamily="49" charset="0"/>
              </a:rPr>
              <a:t>CultureInfo</a:t>
            </a:r>
            <a:r>
              <a:rPr lang="fr-FR" sz="1100" dirty="0">
                <a:latin typeface="Consolas" panose="020B0609020204030204" pitchFamily="49" charset="0"/>
              </a:rPr>
              <a:t> culture) : </a:t>
            </a:r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fr-FR" sz="1100" dirty="0">
                <a:latin typeface="Consolas" panose="020B0609020204030204" pitchFamily="49" charset="0"/>
              </a:rPr>
              <a:t>(content, culture)</a:t>
            </a:r>
          </a:p>
          <a:p>
            <a:r>
              <a:rPr lang="nl-BE" sz="1100" dirty="0">
                <a:latin typeface="Consolas" panose="020B0609020204030204" pitchFamily="49" charset="0"/>
              </a:rPr>
              <a:t>        {</a:t>
            </a:r>
          </a:p>
          <a:p>
            <a:r>
              <a:rPr lang="nl-BE" sz="1100" dirty="0">
                <a:latin typeface="Consolas" panose="020B0609020204030204" pitchFamily="49" charset="0"/>
              </a:rPr>
              <a:t>        }</a:t>
            </a:r>
          </a:p>
          <a:p>
            <a:endParaRPr lang="nl-BE" sz="1100" dirty="0">
              <a:latin typeface="Consolas" panose="020B0609020204030204" pitchFamily="49" charset="0"/>
            </a:endParaRPr>
          </a:p>
          <a:p>
            <a:r>
              <a:rPr lang="fr-FR" sz="1100" dirty="0">
                <a:latin typeface="Consolas" panose="020B0609020204030204" pitchFamily="49" charset="0"/>
              </a:rPr>
              <a:t>        </a:t>
            </a:r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sz="1100" dirty="0">
                <a:latin typeface="Consolas" panose="020B0609020204030204" pitchFamily="49" charset="0"/>
              </a:rPr>
              <a:t> </a:t>
            </a:r>
            <a:r>
              <a:rPr lang="fr-FR" sz="1100" dirty="0" err="1">
                <a:latin typeface="Consolas" panose="020B0609020204030204" pitchFamily="49" charset="0"/>
              </a:rPr>
              <a:t>PersonViewModel</a:t>
            </a:r>
            <a:r>
              <a:rPr lang="fr-FR" sz="1100" dirty="0">
                <a:latin typeface="Consolas" panose="020B0609020204030204" pitchFamily="49" charset="0"/>
              </a:rPr>
              <a:t>(</a:t>
            </a:r>
            <a:r>
              <a:rPr lang="fr-FR" sz="1100" dirty="0" err="1">
                <a:latin typeface="Consolas" panose="020B0609020204030204" pitchFamily="49" charset="0"/>
              </a:rPr>
              <a:t>IPublishedContent</a:t>
            </a:r>
            <a:r>
              <a:rPr lang="fr-FR" sz="1100" dirty="0">
                <a:latin typeface="Consolas" panose="020B0609020204030204" pitchFamily="49" charset="0"/>
              </a:rPr>
              <a:t> content) : </a:t>
            </a:r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fr-FR" sz="1100" dirty="0">
                <a:latin typeface="Consolas" panose="020B0609020204030204" pitchFamily="49" charset="0"/>
              </a:rPr>
              <a:t>(content)</a:t>
            </a:r>
          </a:p>
          <a:p>
            <a:r>
              <a:rPr lang="nl-BE" sz="1100" dirty="0">
                <a:latin typeface="Consolas" panose="020B0609020204030204" pitchFamily="49" charset="0"/>
              </a:rPr>
              <a:t>        {</a:t>
            </a:r>
          </a:p>
          <a:p>
            <a:r>
              <a:rPr lang="nl-BE" sz="1100" dirty="0">
                <a:latin typeface="Consolas" panose="020B0609020204030204" pitchFamily="49" charset="0"/>
              </a:rPr>
              <a:t>        }</a:t>
            </a:r>
          </a:p>
          <a:p>
            <a:endParaRPr lang="nl-BE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latin typeface="Consolas" panose="020B0609020204030204" pitchFamily="49" charset="0"/>
              </a:rPr>
              <a:t> Person </a:t>
            </a:r>
            <a:r>
              <a:rPr lang="en-US" sz="1100" dirty="0" err="1">
                <a:latin typeface="Consolas" panose="020B0609020204030204" pitchFamily="49" charset="0"/>
              </a:rPr>
              <a:t>Person</a:t>
            </a:r>
            <a:r>
              <a:rPr lang="en-US" sz="1100" dirty="0">
                <a:latin typeface="Consolas" panose="020B0609020204030204" pitchFamily="49" charset="0"/>
              </a:rPr>
              <a:t> {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100" dirty="0">
                <a:latin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100" dirty="0">
                <a:latin typeface="Consolas" panose="020B0609020204030204" pitchFamily="49" charset="0"/>
              </a:rPr>
              <a:t>; }</a:t>
            </a:r>
          </a:p>
          <a:p>
            <a:r>
              <a:rPr lang="nl-BE" sz="1100" dirty="0">
                <a:latin typeface="Consolas" panose="020B0609020204030204" pitchFamily="49" charset="0"/>
              </a:rPr>
              <a:t>    }</a:t>
            </a:r>
            <a:endParaRPr lang="nl-BE" sz="1100" dirty="0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DFCF7CB9-14C1-466C-9AB0-D31314C6323A}"/>
              </a:ext>
            </a:extLst>
          </p:cNvPr>
          <p:cNvSpPr/>
          <p:nvPr/>
        </p:nvSpPr>
        <p:spPr>
          <a:xfrm rot="10572298">
            <a:off x="4053033" y="2857539"/>
            <a:ext cx="1223683" cy="251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2494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1B0D4CE-A59B-4995-9F52-A5423632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RenderMvcController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6720D10-A33E-421E-9DE6-E2E241918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F760C10-CF9E-40E6-97C3-4C3915FCB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353" y="383300"/>
            <a:ext cx="4388947" cy="45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42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DFAF0-FD50-45D2-8FAD-739E5247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Person / </a:t>
            </a:r>
            <a:r>
              <a:rPr lang="nl-BE" dirty="0" err="1"/>
              <a:t>Details.cshtml</a:t>
            </a:r>
            <a:r>
              <a:rPr lang="nl-BE" dirty="0"/>
              <a:t> View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25AD55A-9D47-48A7-A544-90E79CA0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3457575"/>
            <a:ext cx="2171700" cy="1685925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D9D4CE35-66E4-4D97-BB13-94FE663B09B6}"/>
              </a:ext>
            </a:extLst>
          </p:cNvPr>
          <p:cNvSpPr/>
          <p:nvPr/>
        </p:nvSpPr>
        <p:spPr>
          <a:xfrm>
            <a:off x="666750" y="1325255"/>
            <a:ext cx="800660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nl-BE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inherits</a:t>
            </a:r>
            <a:r>
              <a:rPr lang="nl-BE" sz="1200" dirty="0">
                <a:latin typeface="Consolas" panose="020B0609020204030204" pitchFamily="49" charset="0"/>
              </a:rPr>
              <a:t> </a:t>
            </a:r>
            <a:r>
              <a:rPr lang="nl-BE" sz="1200" dirty="0" err="1">
                <a:latin typeface="Consolas" panose="020B0609020204030204" pitchFamily="49" charset="0"/>
              </a:rPr>
              <a:t>Umbraco.Web.Mvc.UmbracoViewPage</a:t>
            </a:r>
            <a:r>
              <a:rPr lang="nl-BE" sz="1200" dirty="0">
                <a:latin typeface="Consolas" panose="020B0609020204030204" pitchFamily="49" charset="0"/>
              </a:rPr>
              <a:t>&lt;</a:t>
            </a:r>
            <a:r>
              <a:rPr lang="nl-BE" sz="1200" b="1" dirty="0" err="1">
                <a:latin typeface="Consolas" panose="020B0609020204030204" pitchFamily="49" charset="0"/>
              </a:rPr>
              <a:t>Website.Sample.ExternalData.PersonViewModel</a:t>
            </a:r>
            <a:r>
              <a:rPr lang="nl-BE" sz="1200" dirty="0">
                <a:latin typeface="Consolas" panose="020B0609020204030204" pitchFamily="49" charset="0"/>
              </a:rPr>
              <a:t>&gt;</a:t>
            </a:r>
          </a:p>
          <a:p>
            <a:r>
              <a:rPr lang="nl-BE" sz="1200" dirty="0">
                <a:highlight>
                  <a:srgbClr val="FFFF00"/>
                </a:highlight>
                <a:latin typeface="Consolas" panose="020B0609020204030204" pitchFamily="49" charset="0"/>
              </a:rPr>
              <a:t>@{</a:t>
            </a:r>
          </a:p>
          <a:p>
            <a:r>
              <a:rPr lang="nl-BE" sz="1200" dirty="0">
                <a:latin typeface="Consolas" panose="020B0609020204030204" pitchFamily="49" charset="0"/>
              </a:rPr>
              <a:t>    </a:t>
            </a:r>
            <a:r>
              <a:rPr lang="nl-BE" sz="1200" dirty="0" err="1">
                <a:latin typeface="Consolas" panose="020B0609020204030204" pitchFamily="49" charset="0"/>
              </a:rPr>
              <a:t>ViewBag.Title</a:t>
            </a:r>
            <a:r>
              <a:rPr lang="nl-BE" sz="1200" dirty="0">
                <a:latin typeface="Consolas" panose="020B0609020204030204" pitchFamily="49" charset="0"/>
              </a:rPr>
              <a:t> = </a:t>
            </a:r>
            <a:r>
              <a:rPr lang="nl-BE" sz="1200" dirty="0">
                <a:solidFill>
                  <a:srgbClr val="A31515"/>
                </a:solidFill>
                <a:latin typeface="Consolas" panose="020B0609020204030204" pitchFamily="49" charset="0"/>
              </a:rPr>
              <a:t>"View"</a:t>
            </a:r>
            <a:r>
              <a:rPr lang="nl-BE" sz="1200" dirty="0">
                <a:latin typeface="Consolas" panose="020B0609020204030204" pitchFamily="49" charset="0"/>
              </a:rPr>
              <a:t>;</a:t>
            </a:r>
          </a:p>
          <a:p>
            <a:r>
              <a:rPr lang="nl-BE" sz="1200" dirty="0">
                <a:latin typeface="Consolas" panose="020B0609020204030204" pitchFamily="49" charset="0"/>
              </a:rPr>
              <a:t>    </a:t>
            </a:r>
            <a:r>
              <a:rPr lang="nl-BE" sz="1200" dirty="0" err="1">
                <a:latin typeface="Consolas" panose="020B0609020204030204" pitchFamily="49" charset="0"/>
              </a:rPr>
              <a:t>Layout</a:t>
            </a:r>
            <a:r>
              <a:rPr lang="nl-BE" sz="1200" dirty="0">
                <a:latin typeface="Consolas" panose="020B0609020204030204" pitchFamily="49" charset="0"/>
              </a:rPr>
              <a:t> = </a:t>
            </a:r>
            <a:r>
              <a:rPr lang="nl-BE" sz="1200" dirty="0">
                <a:solidFill>
                  <a:srgbClr val="A31515"/>
                </a:solidFill>
                <a:latin typeface="Consolas" panose="020B0609020204030204" pitchFamily="49" charset="0"/>
              </a:rPr>
              <a:t>"~/Views/</a:t>
            </a:r>
            <a:r>
              <a:rPr lang="nl-BE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Master.cshtml</a:t>
            </a:r>
            <a:r>
              <a:rPr lang="nl-BE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200" dirty="0">
                <a:latin typeface="Consolas" panose="020B0609020204030204" pitchFamily="49" charset="0"/>
              </a:rPr>
              <a:t>;</a:t>
            </a:r>
          </a:p>
          <a:p>
            <a:r>
              <a:rPr lang="nl-BE" sz="1200" dirty="0">
                <a:latin typeface="Consolas" panose="020B0609020204030204" pitchFamily="49" charset="0"/>
              </a:rPr>
              <a:t>    </a:t>
            </a:r>
            <a:r>
              <a:rPr lang="nl-BE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1200" dirty="0">
                <a:latin typeface="Consolas" panose="020B0609020204030204" pitchFamily="49" charset="0"/>
              </a:rPr>
              <a:t> </a:t>
            </a:r>
            <a:r>
              <a:rPr lang="nl-BE" sz="1200" dirty="0" err="1">
                <a:latin typeface="Consolas" panose="020B0609020204030204" pitchFamily="49" charset="0"/>
              </a:rPr>
              <a:t>breadCrumbNodes</a:t>
            </a:r>
            <a:r>
              <a:rPr lang="nl-BE" sz="1200" dirty="0">
                <a:latin typeface="Consolas" panose="020B0609020204030204" pitchFamily="49" charset="0"/>
              </a:rPr>
              <a:t> = </a:t>
            </a:r>
            <a:r>
              <a:rPr lang="nl-BE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l-BE" sz="1200" dirty="0">
                <a:latin typeface="Consolas" panose="020B0609020204030204" pitchFamily="49" charset="0"/>
              </a:rPr>
              <a:t>[] {</a:t>
            </a:r>
            <a:r>
              <a:rPr lang="nl-BE" sz="1200" dirty="0" err="1">
                <a:latin typeface="Consolas" panose="020B0609020204030204" pitchFamily="49" charset="0"/>
              </a:rPr>
              <a:t>Model.Content.Parent.Name</a:t>
            </a:r>
            <a:r>
              <a:rPr lang="nl-BE" sz="1200" dirty="0">
                <a:latin typeface="Consolas" panose="020B0609020204030204" pitchFamily="49" charset="0"/>
              </a:rPr>
              <a:t>, </a:t>
            </a:r>
            <a:r>
              <a:rPr lang="nl-BE" sz="1200" dirty="0" err="1">
                <a:latin typeface="Consolas" panose="020B0609020204030204" pitchFamily="49" charset="0"/>
              </a:rPr>
              <a:t>Model.Content.Name</a:t>
            </a:r>
            <a:r>
              <a:rPr lang="nl-BE" sz="1200" dirty="0">
                <a:latin typeface="Consolas" panose="020B0609020204030204" pitchFamily="49" charset="0"/>
              </a:rPr>
              <a:t>};</a:t>
            </a:r>
          </a:p>
          <a:p>
            <a:r>
              <a:rPr lang="nl-BE" sz="1200" dirty="0">
                <a:latin typeface="Consolas" panose="020B0609020204030204" pitchFamily="49" charset="0"/>
              </a:rPr>
              <a:t>    </a:t>
            </a:r>
            <a:r>
              <a:rPr lang="nl-BE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l-BE" sz="1200" dirty="0">
                <a:latin typeface="Consolas" panose="020B0609020204030204" pitchFamily="49" charset="0"/>
              </a:rPr>
              <a:t> image = </a:t>
            </a:r>
            <a:r>
              <a:rPr lang="nl-BE" sz="1200" dirty="0" err="1">
                <a:latin typeface="Consolas" panose="020B0609020204030204" pitchFamily="49" charset="0"/>
              </a:rPr>
              <a:t>Model.Person.Avatar</a:t>
            </a:r>
            <a:r>
              <a:rPr lang="nl-BE" sz="1200" dirty="0">
                <a:latin typeface="Consolas" panose="020B0609020204030204" pitchFamily="49" charset="0"/>
              </a:rPr>
              <a:t>;</a:t>
            </a:r>
          </a:p>
          <a:p>
            <a:r>
              <a:rPr lang="nl-BE" sz="1200" dirty="0"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endParaRPr lang="nl-BE" sz="1200" dirty="0">
              <a:latin typeface="Consolas" panose="020B0609020204030204" pitchFamily="49" charset="0"/>
            </a:endParaRPr>
          </a:p>
          <a:p>
            <a:r>
              <a:rPr lang="nl-BE" sz="1200" dirty="0"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nl-BE" sz="1200" dirty="0" err="1">
                <a:latin typeface="Consolas" panose="020B0609020204030204" pitchFamily="49" charset="0"/>
              </a:rPr>
              <a:t>Html.Partial</a:t>
            </a:r>
            <a:r>
              <a:rPr lang="nl-BE" sz="1200" dirty="0">
                <a:latin typeface="Consolas" panose="020B0609020204030204" pitchFamily="49" charset="0"/>
              </a:rPr>
              <a:t>(</a:t>
            </a:r>
            <a:r>
              <a:rPr lang="nl-BE" sz="1200" dirty="0">
                <a:solidFill>
                  <a:srgbClr val="A31515"/>
                </a:solidFill>
                <a:latin typeface="Consolas" panose="020B0609020204030204" pitchFamily="49" charset="0"/>
              </a:rPr>
              <a:t>"~/Views/</a:t>
            </a:r>
            <a:r>
              <a:rPr lang="nl-BE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Partials</a:t>
            </a:r>
            <a:r>
              <a:rPr lang="nl-BE" sz="12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nl-BE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SectionHeader.cshtml</a:t>
            </a:r>
            <a:r>
              <a:rPr lang="nl-BE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nl-BE" sz="1200" dirty="0">
                <a:latin typeface="Consolas" panose="020B0609020204030204" pitchFamily="49" charset="0"/>
              </a:rPr>
              <a:t>)</a:t>
            </a:r>
          </a:p>
          <a:p>
            <a:endParaRPr lang="nl-BE" sz="1200" dirty="0">
              <a:latin typeface="Consolas" panose="020B0609020204030204" pitchFamily="49" charset="0"/>
            </a:endParaRPr>
          </a:p>
          <a:p>
            <a:r>
              <a:rPr lang="nl-BE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nl-BE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nl-BE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200" dirty="0">
              <a:latin typeface="Consolas" panose="020B0609020204030204" pitchFamily="49" charset="0"/>
            </a:endParaRPr>
          </a:p>
          <a:p>
            <a:r>
              <a:rPr lang="nl-BE" sz="1200" dirty="0">
                <a:latin typeface="Consolas" panose="020B0609020204030204" pitchFamily="49" charset="0"/>
              </a:rPr>
              <a:t>    @</a:t>
            </a:r>
            <a:r>
              <a:rPr lang="nl-BE" sz="1200" dirty="0" err="1">
                <a:latin typeface="Consolas" panose="020B0609020204030204" pitchFamily="49" charset="0"/>
              </a:rPr>
              <a:t>breadCrumbNodes</a:t>
            </a:r>
            <a:endParaRPr lang="nl-BE" sz="1200" dirty="0">
              <a:latin typeface="Consolas" panose="020B0609020204030204" pitchFamily="49" charset="0"/>
            </a:endParaRPr>
          </a:p>
          <a:p>
            <a:r>
              <a:rPr lang="nl-BE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nl-BE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nl-BE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nl-BE" sz="1200" dirty="0">
              <a:latin typeface="Consolas" panose="020B0609020204030204" pitchFamily="49" charset="0"/>
            </a:endParaRP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C08545C3-8F74-40EE-8BB2-4ABE74CA773F}"/>
              </a:ext>
            </a:extLst>
          </p:cNvPr>
          <p:cNvSpPr/>
          <p:nvPr/>
        </p:nvSpPr>
        <p:spPr>
          <a:xfrm>
            <a:off x="5550275" y="1897955"/>
            <a:ext cx="1973354" cy="572700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21E8FD71-9103-401E-8C83-6C6D7DA33A9C}"/>
              </a:ext>
            </a:extLst>
          </p:cNvPr>
          <p:cNvSpPr/>
          <p:nvPr/>
        </p:nvSpPr>
        <p:spPr>
          <a:xfrm>
            <a:off x="1724587" y="2119831"/>
            <a:ext cx="2235572" cy="572700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21F15E7F-64CD-4AD9-85A2-2233E4525A5A}"/>
              </a:ext>
            </a:extLst>
          </p:cNvPr>
          <p:cNvSpPr/>
          <p:nvPr/>
        </p:nvSpPr>
        <p:spPr>
          <a:xfrm>
            <a:off x="1408581" y="1228194"/>
            <a:ext cx="6753784" cy="473239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95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34FB7-201E-4137-B123-037D38B78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45" y="0"/>
            <a:ext cx="5946656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6EB588-0A90-42A5-AB4C-A5662B60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985" y="0"/>
            <a:ext cx="6641450" cy="5143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4FF805-32C4-43DF-88EA-B9944E8E7E22}"/>
              </a:ext>
            </a:extLst>
          </p:cNvPr>
          <p:cNvCxnSpPr>
            <a:cxnSpLocks/>
          </p:cNvCxnSpPr>
          <p:nvPr/>
        </p:nvCxnSpPr>
        <p:spPr>
          <a:xfrm flipH="1">
            <a:off x="2064124" y="220257"/>
            <a:ext cx="3796045" cy="828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7BE190-24EC-4E7B-BCB4-4AB377AF1553}"/>
              </a:ext>
            </a:extLst>
          </p:cNvPr>
          <p:cNvCxnSpPr>
            <a:cxnSpLocks/>
          </p:cNvCxnSpPr>
          <p:nvPr/>
        </p:nvCxnSpPr>
        <p:spPr>
          <a:xfrm>
            <a:off x="1765247" y="1183341"/>
            <a:ext cx="0" cy="528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10AE9E-4499-49D4-A74E-BCEAC7FFC111}"/>
              </a:ext>
            </a:extLst>
          </p:cNvPr>
          <p:cNvCxnSpPr>
            <a:cxnSpLocks/>
          </p:cNvCxnSpPr>
          <p:nvPr/>
        </p:nvCxnSpPr>
        <p:spPr>
          <a:xfrm>
            <a:off x="1848971" y="1896035"/>
            <a:ext cx="2269166" cy="2742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9792B8B2-FA63-4769-A752-48DFE3FE2B97}"/>
              </a:ext>
            </a:extLst>
          </p:cNvPr>
          <p:cNvSpPr txBox="1">
            <a:spLocks/>
          </p:cNvSpPr>
          <p:nvPr/>
        </p:nvSpPr>
        <p:spPr>
          <a:xfrm>
            <a:off x="0" y="3201972"/>
            <a:ext cx="9143987" cy="114800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0" algn="ctr"/>
            <a:r>
              <a:rPr lang="nl-BE" sz="2000" dirty="0">
                <a:hlinkClick r:id="rId4"/>
              </a:rPr>
              <a:t>https://our.umbraco.org/documentation/reference/routing/custom-controllers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250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68071B9-A09D-410D-BDC2-2CD29E153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Messing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Mvc</a:t>
            </a:r>
            <a:r>
              <a:rPr lang="nl-BE" dirty="0"/>
              <a:t> Routes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78900-D7AA-4B3D-8AD1-D90A14DF5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… and still using </a:t>
            </a:r>
            <a:r>
              <a:rPr lang="en-US" dirty="0" err="1"/>
              <a:t>umbraco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9148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8C380CC-640E-4B92-AB15-2E2174FD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568" y="0"/>
            <a:ext cx="4180863" cy="5143500"/>
          </a:xfrm>
          <a:prstGeom prst="rect">
            <a:avLst/>
          </a:prstGeom>
        </p:spPr>
      </p:pic>
      <p:sp>
        <p:nvSpPr>
          <p:cNvPr id="5" name="Bijschrift: pijl-links 4">
            <a:extLst>
              <a:ext uri="{FF2B5EF4-FFF2-40B4-BE49-F238E27FC236}">
                <a16:creationId xmlns:a16="http://schemas.microsoft.com/office/drawing/2014/main" id="{BC657F01-1F23-4C17-A29E-C05894A33C32}"/>
              </a:ext>
            </a:extLst>
          </p:cNvPr>
          <p:cNvSpPr/>
          <p:nvPr/>
        </p:nvSpPr>
        <p:spPr>
          <a:xfrm>
            <a:off x="4667250" y="1733550"/>
            <a:ext cx="2963956" cy="106045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HOST OUR SQL RECORDS</a:t>
            </a:r>
          </a:p>
          <a:p>
            <a:pPr algn="ctr"/>
            <a:endParaRPr lang="nl-BE" dirty="0"/>
          </a:p>
          <a:p>
            <a:pPr algn="ctr"/>
            <a:r>
              <a:rPr lang="nl-BE" dirty="0" err="1"/>
              <a:t>Managed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Umbraco</a:t>
            </a:r>
          </a:p>
        </p:txBody>
      </p:sp>
    </p:spTree>
    <p:extLst>
      <p:ext uri="{BB962C8B-B14F-4D97-AF65-F5344CB8AC3E}">
        <p14:creationId xmlns:p14="http://schemas.microsoft.com/office/powerpoint/2010/main" val="389142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1D7EB8-BD7B-4ED6-AE07-0BBF42711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257" y="854420"/>
            <a:ext cx="5863772" cy="4107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CA6D1-960E-4693-9316-B68C54A91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STAND STILL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41018-5BBE-49ED-80B1-4B384749A7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err="1"/>
              <a:t>And</a:t>
            </a:r>
            <a:r>
              <a:rPr lang="nl-BE"/>
              <a:t> </a:t>
            </a:r>
            <a:r>
              <a:rPr lang="nl-BE" err="1"/>
              <a:t>please</a:t>
            </a:r>
            <a:r>
              <a:rPr lang="nl-BE"/>
              <a:t> </a:t>
            </a:r>
            <a:r>
              <a:rPr lang="nl-BE" err="1"/>
              <a:t>smile</a:t>
            </a:r>
            <a:r>
              <a:rPr lang="nl-BE"/>
              <a:t> FFF!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39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10A56-9542-4BCC-AE27-BD75D066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routes in Umbraco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326FB-373F-4996-B76F-E79746225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ContentFinder</a:t>
            </a:r>
            <a:br>
              <a:rPr lang="en-US" dirty="0"/>
            </a:br>
            <a:r>
              <a:rPr lang="en-US" dirty="0"/>
              <a:t>find the right node for this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 err="1"/>
              <a:t>UrlProvider</a:t>
            </a:r>
            <a:br>
              <a:rPr lang="en-US" dirty="0"/>
            </a:br>
            <a:r>
              <a:rPr lang="en-US" dirty="0"/>
              <a:t>provide an </a:t>
            </a:r>
            <a:r>
              <a:rPr lang="en-US" dirty="0" err="1"/>
              <a:t>url</a:t>
            </a:r>
            <a:r>
              <a:rPr lang="en-US" dirty="0"/>
              <a:t> for a particular node</a:t>
            </a:r>
          </a:p>
          <a:p>
            <a:r>
              <a:rPr lang="en-US" dirty="0" err="1"/>
              <a:t>VirtualNodeRouteHandler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Use a node for your custom </a:t>
            </a:r>
            <a:r>
              <a:rPr lang="en-US" dirty="0" err="1"/>
              <a:t>mvc</a:t>
            </a:r>
            <a:r>
              <a:rPr lang="en-US" dirty="0"/>
              <a:t> route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5732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DFAF0-FD50-45D2-8FAD-739E52476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VirtualNodeRouteHandler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3E6A63-2BD5-4525-962F-693993065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DAA2B4B-2232-4CCE-9E9E-0C03717D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17725"/>
            <a:ext cx="6642100" cy="3639789"/>
          </a:xfrm>
          <a:prstGeom prst="rect">
            <a:avLst/>
          </a:prstGeom>
        </p:spPr>
      </p:pic>
      <p:sp>
        <p:nvSpPr>
          <p:cNvPr id="7" name="Pijl: rechts 6">
            <a:extLst>
              <a:ext uri="{FF2B5EF4-FFF2-40B4-BE49-F238E27FC236}">
                <a16:creationId xmlns:a16="http://schemas.microsoft.com/office/drawing/2014/main" id="{B86C4161-EFA0-40F0-9E3B-498ED521946A}"/>
              </a:ext>
            </a:extLst>
          </p:cNvPr>
          <p:cNvSpPr/>
          <p:nvPr/>
        </p:nvSpPr>
        <p:spPr>
          <a:xfrm rot="10800000">
            <a:off x="3498050" y="3771900"/>
            <a:ext cx="2147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978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EB7FC0B7-D2B9-4B88-BF06-CD0192FF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40423"/>
            <a:ext cx="7155900" cy="31256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DADFAF0-FD50-45D2-8FAD-739E5247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nl-BE" dirty="0" err="1"/>
              <a:t>VirtualNodeRouteHandler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53E6A63-2BD5-4525-962F-693993065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B86C4161-EFA0-40F0-9E3B-498ED521946A}"/>
              </a:ext>
            </a:extLst>
          </p:cNvPr>
          <p:cNvSpPr/>
          <p:nvPr/>
        </p:nvSpPr>
        <p:spPr>
          <a:xfrm rot="10800000">
            <a:off x="6002150" y="1071650"/>
            <a:ext cx="2147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335E4106-7195-4872-A0B5-8C444B1F05B6}"/>
              </a:ext>
            </a:extLst>
          </p:cNvPr>
          <p:cNvSpPr/>
          <p:nvPr/>
        </p:nvSpPr>
        <p:spPr>
          <a:xfrm rot="10800000">
            <a:off x="2520150" y="3682621"/>
            <a:ext cx="2147800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9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89EF5D-F0E6-4E99-A220-D2CA0D7A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It </a:t>
            </a:r>
            <a:r>
              <a:rPr lang="nl-BE" dirty="0" err="1"/>
              <a:t>works</a:t>
            </a:r>
            <a:r>
              <a:rPr lang="nl-BE" dirty="0"/>
              <a:t>. But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happened</a:t>
            </a:r>
            <a:r>
              <a:rPr lang="nl-BE" dirty="0"/>
              <a:t> </a:t>
            </a:r>
            <a:r>
              <a:rPr lang="nl-BE" dirty="0" err="1"/>
              <a:t>exactly</a:t>
            </a:r>
            <a:r>
              <a:rPr lang="nl-BE" sz="2800" dirty="0"/>
              <a:t>?</a:t>
            </a:r>
            <a:endParaRPr lang="nl-B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B093F4-977A-409B-923B-70655BCC7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1209965"/>
              </p:ext>
            </p:extLst>
          </p:nvPr>
        </p:nvGraphicFramePr>
        <p:xfrm>
          <a:off x="669100" y="1343800"/>
          <a:ext cx="78057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Pijl: rechts 2">
            <a:extLst>
              <a:ext uri="{FF2B5EF4-FFF2-40B4-BE49-F238E27FC236}">
                <a16:creationId xmlns:a16="http://schemas.microsoft.com/office/drawing/2014/main" id="{A7BA8941-98CE-4007-A856-BE5E5D8426FD}"/>
              </a:ext>
            </a:extLst>
          </p:cNvPr>
          <p:cNvSpPr/>
          <p:nvPr/>
        </p:nvSpPr>
        <p:spPr>
          <a:xfrm>
            <a:off x="5325035" y="3146130"/>
            <a:ext cx="1230405" cy="464406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ViewModel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7020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D3A94-69F1-4211-9D76-03BA2A11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Show SQL data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2C5D217-9A6A-4E7D-9A9E-A3E96BE0B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dirty="0" err="1"/>
              <a:t>By</a:t>
            </a:r>
            <a:r>
              <a:rPr lang="nl-BE" b="0" dirty="0"/>
              <a:t> </a:t>
            </a:r>
            <a:r>
              <a:rPr lang="nl-BE" dirty="0" err="1"/>
              <a:t>extending</a:t>
            </a:r>
            <a:r>
              <a:rPr lang="nl-BE" dirty="0"/>
              <a:t> </a:t>
            </a:r>
            <a:r>
              <a:rPr lang="nl-BE" dirty="0" err="1"/>
              <a:t>umbraco</a:t>
            </a:r>
            <a:r>
              <a:rPr lang="nl-BE" dirty="0"/>
              <a:t> </a:t>
            </a:r>
            <a:r>
              <a:rPr lang="nl-BE" b="0" dirty="0" err="1"/>
              <a:t>with</a:t>
            </a:r>
            <a:r>
              <a:rPr lang="nl-BE" b="0" dirty="0"/>
              <a:t> </a:t>
            </a:r>
            <a:r>
              <a:rPr lang="nl-BE" b="0" dirty="0" err="1"/>
              <a:t>RenderMvcController</a:t>
            </a:r>
            <a:endParaRPr lang="nl-BE" b="0" dirty="0"/>
          </a:p>
          <a:p>
            <a:r>
              <a:rPr lang="nl-BE" b="0" dirty="0" err="1"/>
              <a:t>With</a:t>
            </a:r>
            <a:r>
              <a:rPr lang="nl-BE" b="0" dirty="0"/>
              <a:t> </a:t>
            </a:r>
            <a:r>
              <a:rPr lang="nl-BE" b="0" dirty="0" err="1"/>
              <a:t>all</a:t>
            </a:r>
            <a:r>
              <a:rPr lang="nl-BE" b="0" dirty="0"/>
              <a:t> </a:t>
            </a:r>
            <a:r>
              <a:rPr lang="nl-BE" b="0" dirty="0" err="1"/>
              <a:t>umbraco</a:t>
            </a:r>
            <a:r>
              <a:rPr lang="nl-BE" b="0" dirty="0"/>
              <a:t> power </a:t>
            </a:r>
            <a:r>
              <a:rPr lang="nl-BE" b="0" dirty="0" err="1"/>
              <a:t>still</a:t>
            </a:r>
            <a:r>
              <a:rPr lang="nl-BE" b="0" dirty="0"/>
              <a:t> </a:t>
            </a:r>
            <a:r>
              <a:rPr lang="nl-BE" b="0" dirty="0" err="1"/>
              <a:t>available</a:t>
            </a:r>
            <a:endParaRPr lang="nl-BE" b="0" dirty="0"/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1683135-ACF0-456E-8AA9-F255B8A6F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975" y="2635829"/>
            <a:ext cx="215295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78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788B5-426A-4B5C-8177-EB4631491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Inject data on inbound pipeline</a:t>
            </a:r>
            <a:endParaRPr lang="nl-B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D9C3EE5-B8E4-4994-B32D-AA3EAA5777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Bonus approach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68085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CCF8-76AC-451F-97EE-F5A9AF99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 data with inbound pipeline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06222-1D99-4215-A7E0-C17DB4D2B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0" dirty="0"/>
              <a:t>Create the properties you need on your Document Type</a:t>
            </a:r>
          </a:p>
          <a:p>
            <a:r>
              <a:rPr lang="en-US" sz="2000" b="0" dirty="0"/>
              <a:t>Hide tab for editor with </a:t>
            </a:r>
            <a:r>
              <a:rPr lang="en-US" sz="2000" b="0" dirty="0" err="1"/>
              <a:t>EditorModelEventManager.</a:t>
            </a:r>
            <a:r>
              <a:rPr lang="en-US" sz="2000" dirty="0" err="1"/>
              <a:t>SendingContentModel</a:t>
            </a:r>
            <a:endParaRPr lang="en-US" sz="2000" dirty="0"/>
          </a:p>
          <a:p>
            <a:r>
              <a:rPr lang="nl-BE" sz="2000" b="0" dirty="0" err="1"/>
              <a:t>Use</a:t>
            </a:r>
            <a:r>
              <a:rPr lang="nl-BE" sz="2000" b="0" dirty="0"/>
              <a:t> </a:t>
            </a:r>
            <a:r>
              <a:rPr lang="nl-BE" sz="2000" dirty="0" err="1"/>
              <a:t>PublishedContentRequest.Prepared</a:t>
            </a:r>
            <a:r>
              <a:rPr lang="nl-BE" sz="2000" b="0" dirty="0"/>
              <a:t> </a:t>
            </a:r>
            <a:r>
              <a:rPr lang="nl-BE" sz="2000" b="0" dirty="0" err="1"/>
              <a:t>to</a:t>
            </a:r>
            <a:r>
              <a:rPr lang="nl-BE" sz="2000" b="0" dirty="0"/>
              <a:t> </a:t>
            </a:r>
            <a:r>
              <a:rPr lang="nl-BE" sz="2000" b="0" dirty="0" err="1"/>
              <a:t>inject</a:t>
            </a:r>
            <a:r>
              <a:rPr lang="nl-BE" sz="2000" b="0" dirty="0"/>
              <a:t> database content from </a:t>
            </a:r>
            <a:r>
              <a:rPr lang="nl-BE" sz="2000" b="0" dirty="0" err="1"/>
              <a:t>properties</a:t>
            </a:r>
            <a:endParaRPr lang="nl-BE" sz="2000" b="0" dirty="0"/>
          </a:p>
          <a:p>
            <a:r>
              <a:rPr lang="nl-BE" sz="2000" b="0" dirty="0"/>
              <a:t>Write content </a:t>
            </a:r>
            <a:r>
              <a:rPr lang="nl-BE" sz="2000" b="0" dirty="0" err="1"/>
              <a:t>finders</a:t>
            </a:r>
            <a:endParaRPr lang="nl-BE" sz="2000" b="0" dirty="0"/>
          </a:p>
          <a:p>
            <a:endParaRPr lang="nl-BE" sz="2000" b="0" dirty="0"/>
          </a:p>
          <a:p>
            <a:pPr marL="63500" indent="0">
              <a:buNone/>
            </a:pPr>
            <a:r>
              <a:rPr lang="nl-BE" sz="2000" b="0" dirty="0" err="1"/>
              <a:t>Models</a:t>
            </a:r>
            <a:r>
              <a:rPr lang="nl-BE" sz="2000" b="0" dirty="0"/>
              <a:t> </a:t>
            </a:r>
            <a:r>
              <a:rPr lang="nl-BE" sz="2000" b="0" dirty="0" err="1"/>
              <a:t>injected</a:t>
            </a:r>
            <a:r>
              <a:rPr lang="nl-BE" sz="2000" b="0" dirty="0"/>
              <a:t> </a:t>
            </a:r>
            <a:r>
              <a:rPr lang="nl-BE" sz="2000" b="0" dirty="0" err="1"/>
              <a:t>could</a:t>
            </a:r>
            <a:r>
              <a:rPr lang="nl-BE" sz="2000" b="0" dirty="0"/>
              <a:t> </a:t>
            </a:r>
            <a:r>
              <a:rPr lang="nl-BE" sz="2000" b="0" dirty="0" err="1"/>
              <a:t>to</a:t>
            </a:r>
            <a:r>
              <a:rPr lang="nl-BE" sz="2000" b="0" dirty="0"/>
              <a:t> </a:t>
            </a:r>
            <a:r>
              <a:rPr lang="nl-BE" sz="2000" b="0" dirty="0" err="1"/>
              <a:t>implement</a:t>
            </a:r>
            <a:r>
              <a:rPr lang="nl-BE" sz="2000" b="0" dirty="0"/>
              <a:t> </a:t>
            </a:r>
            <a:r>
              <a:rPr lang="nl-BE" sz="2000" b="0" dirty="0" err="1"/>
              <a:t>IPublishedContent</a:t>
            </a:r>
            <a:endParaRPr lang="nl-BE" sz="2000" b="0" dirty="0"/>
          </a:p>
        </p:txBody>
      </p:sp>
    </p:spTree>
    <p:extLst>
      <p:ext uri="{BB962C8B-B14F-4D97-AF65-F5344CB8AC3E}">
        <p14:creationId xmlns:p14="http://schemas.microsoft.com/office/powerpoint/2010/main" val="897295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F3588-BFF2-44F2-A57E-BEB382E59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91" y="2487714"/>
            <a:ext cx="2876550" cy="2876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56F01B-33A3-46C6-8B94-617D4831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Approach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B560A-447B-401F-B5A8-72804789E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2400" b="0" dirty="0"/>
              <a:t>Front-end </a:t>
            </a:r>
            <a:r>
              <a:rPr lang="nl-BE" sz="2400" b="0" dirty="0" err="1"/>
              <a:t>can</a:t>
            </a:r>
            <a:r>
              <a:rPr lang="nl-BE" sz="2400" b="0" dirty="0"/>
              <a:t> </a:t>
            </a:r>
            <a:r>
              <a:rPr lang="nl-BE" sz="2400" b="0" dirty="0" err="1"/>
              <a:t>use</a:t>
            </a:r>
            <a:r>
              <a:rPr lang="nl-BE" sz="2400" b="0" dirty="0"/>
              <a:t> </a:t>
            </a:r>
            <a:r>
              <a:rPr lang="nl-BE" sz="2400" b="0" dirty="0" err="1"/>
              <a:t>models</a:t>
            </a:r>
            <a:r>
              <a:rPr lang="nl-BE" sz="2400" b="0" dirty="0"/>
              <a:t> builder </a:t>
            </a:r>
            <a:r>
              <a:rPr lang="nl-BE" sz="2400" b="0" dirty="0" err="1"/>
              <a:t>for</a:t>
            </a:r>
            <a:r>
              <a:rPr lang="nl-BE" sz="2400" b="0" dirty="0"/>
              <a:t> database data (e.g. easy </a:t>
            </a:r>
            <a:r>
              <a:rPr lang="nl-BE" sz="2400" b="0" dirty="0" err="1"/>
              <a:t>breadcrumbs</a:t>
            </a:r>
            <a:r>
              <a:rPr lang="nl-BE" sz="2400" b="0" dirty="0"/>
              <a:t>)</a:t>
            </a:r>
          </a:p>
          <a:p>
            <a:r>
              <a:rPr lang="nl-BE" sz="2400" b="0" dirty="0" err="1"/>
              <a:t>You</a:t>
            </a:r>
            <a:r>
              <a:rPr lang="nl-BE" sz="2400" b="0" dirty="0"/>
              <a:t> </a:t>
            </a:r>
            <a:r>
              <a:rPr lang="nl-BE" sz="2400" b="0" dirty="0" err="1"/>
              <a:t>can</a:t>
            </a:r>
            <a:r>
              <a:rPr lang="nl-BE" sz="2400" b="0" dirty="0"/>
              <a:t> store Umbraco content in </a:t>
            </a:r>
            <a:r>
              <a:rPr lang="nl-BE" sz="2400" b="0" dirty="0" err="1"/>
              <a:t>external</a:t>
            </a:r>
            <a:r>
              <a:rPr lang="nl-BE" sz="2400" b="0" dirty="0"/>
              <a:t> data store</a:t>
            </a:r>
          </a:p>
          <a:p>
            <a:r>
              <a:rPr lang="nl-BE" sz="2400" b="0" dirty="0"/>
              <a:t>More code </a:t>
            </a:r>
            <a:r>
              <a:rPr lang="nl-BE" sz="2400" b="0" dirty="0" err="1"/>
              <a:t>to</a:t>
            </a:r>
            <a:r>
              <a:rPr lang="nl-BE" sz="2400" b="0" dirty="0"/>
              <a:t> </a:t>
            </a:r>
            <a:r>
              <a:rPr lang="nl-BE" sz="2400" b="0" dirty="0" err="1"/>
              <a:t>write</a:t>
            </a:r>
            <a:endParaRPr lang="nl-BE" sz="2400" b="0" dirty="0"/>
          </a:p>
          <a:p>
            <a:pPr marL="63500" indent="0">
              <a:buNone/>
            </a:pPr>
            <a:endParaRPr lang="nl-BE" sz="2400" b="0" dirty="0"/>
          </a:p>
          <a:p>
            <a:endParaRPr lang="nl-BE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48FAC-37B5-48F2-AC3C-11DF592CE0A6}"/>
              </a:ext>
            </a:extLst>
          </p:cNvPr>
          <p:cNvSpPr txBox="1"/>
          <p:nvPr/>
        </p:nvSpPr>
        <p:spPr>
          <a:xfrm>
            <a:off x="988363" y="4027388"/>
            <a:ext cx="3930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 err="1"/>
              <a:t>Shout</a:t>
            </a:r>
            <a:r>
              <a:rPr lang="nl-BE" sz="2400" dirty="0"/>
              <a:t> out </a:t>
            </a:r>
            <a:r>
              <a:rPr lang="nl-BE" sz="2400" dirty="0" err="1"/>
              <a:t>to</a:t>
            </a:r>
            <a:r>
              <a:rPr lang="nl-BE" sz="2400" dirty="0"/>
              <a:t> </a:t>
            </a:r>
            <a:br>
              <a:rPr lang="nl-BE" sz="2400" dirty="0"/>
            </a:br>
            <a:r>
              <a:rPr lang="nl-BE" sz="2400" dirty="0"/>
              <a:t>https://twitter.com/dawoe21</a:t>
            </a:r>
          </a:p>
          <a:p>
            <a:endParaRPr lang="nl-BE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67F68B-FBCF-4F2D-84A2-1B042CFE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75" y="1038225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8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BCEB-D4AA-4A61-BE58-D4831048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Approach of </a:t>
            </a:r>
            <a:r>
              <a:rPr lang="nl-BE" dirty="0" err="1"/>
              <a:t>external</a:t>
            </a:r>
            <a:r>
              <a:rPr lang="nl-BE" dirty="0"/>
              <a:t> 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8C8DE-41DC-4088-BF18-BF126FABE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EXTEND </a:t>
            </a:r>
            <a:r>
              <a:rPr lang="nl-BE" dirty="0" err="1"/>
              <a:t>UmbracoRenderMvc</a:t>
            </a:r>
            <a:r>
              <a:rPr lang="nl-BE" dirty="0"/>
              <a:t> or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SurfaceController</a:t>
            </a:r>
            <a:endParaRPr lang="nl-BE" dirty="0"/>
          </a:p>
          <a:p>
            <a:r>
              <a:rPr lang="nl-BE" dirty="0" err="1"/>
              <a:t>Create</a:t>
            </a:r>
            <a:r>
              <a:rPr lang="nl-BE" dirty="0"/>
              <a:t> model</a:t>
            </a:r>
          </a:p>
          <a:p>
            <a:r>
              <a:rPr lang="nl-BE" dirty="0" err="1"/>
              <a:t>Use</a:t>
            </a:r>
            <a:r>
              <a:rPr lang="nl-BE" dirty="0"/>
              <a:t> cache</a:t>
            </a:r>
          </a:p>
          <a:p>
            <a:r>
              <a:rPr lang="nl-BE" dirty="0"/>
              <a:t>Content </a:t>
            </a:r>
            <a:r>
              <a:rPr lang="nl-BE" dirty="0" err="1"/>
              <a:t>finder</a:t>
            </a:r>
            <a:r>
              <a:rPr lang="nl-BE" dirty="0"/>
              <a:t> &amp; </a:t>
            </a:r>
            <a:r>
              <a:rPr lang="nl-BE" dirty="0" err="1"/>
              <a:t>UrlProvider</a:t>
            </a:r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82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F98E-7529-45E2-AC46-BB757A83CA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A few tips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75A70-1D37-4B00-BAED-01EB3CF4FC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33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ACD16C-4818-491E-B648-BCFB8265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Damiaan Peeters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7FC31F-7F8F-4C98-B72C-44C5351EC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Since v4 </a:t>
            </a:r>
            <a:r>
              <a:rPr lang="nl-BE" dirty="0" err="1"/>
              <a:t>umbraco</a:t>
            </a:r>
            <a:r>
              <a:rPr lang="nl-BE" dirty="0"/>
              <a:t> at Umbrace</a:t>
            </a:r>
          </a:p>
          <a:p>
            <a:r>
              <a:rPr lang="nl-BE" dirty="0" err="1"/>
              <a:t>Documentation</a:t>
            </a:r>
            <a:r>
              <a:rPr lang="nl-BE" dirty="0"/>
              <a:t> Curator &amp; </a:t>
            </a:r>
            <a:r>
              <a:rPr lang="nl-BE" dirty="0" err="1"/>
              <a:t>Mvp</a:t>
            </a:r>
            <a:r>
              <a:rPr lang="nl-BE" dirty="0"/>
              <a:t> 2018</a:t>
            </a:r>
          </a:p>
          <a:p>
            <a:r>
              <a:rPr lang="nl-BE" dirty="0" err="1"/>
              <a:t>Magician</a:t>
            </a:r>
            <a:r>
              <a:rPr lang="nl-BE" baseline="0" dirty="0"/>
              <a:t> in </a:t>
            </a:r>
            <a:r>
              <a:rPr lang="nl-BE" baseline="0" dirty="0" err="1"/>
              <a:t>my</a:t>
            </a:r>
            <a:r>
              <a:rPr lang="nl-BE" baseline="0" dirty="0"/>
              <a:t> free time</a:t>
            </a:r>
          </a:p>
          <a:p>
            <a:r>
              <a:rPr lang="nl-BE" baseline="0" dirty="0" err="1"/>
              <a:t>Antwerp</a:t>
            </a:r>
            <a:r>
              <a:rPr lang="nl-BE" baseline="0" dirty="0"/>
              <a:t>, Belgium</a:t>
            </a:r>
          </a:p>
          <a:p>
            <a:pPr marL="63500" indent="0">
              <a:buNone/>
            </a:pPr>
            <a:endParaRPr lang="nl-BE" dirty="0"/>
          </a:p>
          <a:p>
            <a:r>
              <a:rPr lang="nl-BE" dirty="0"/>
              <a:t>@</a:t>
            </a:r>
            <a:r>
              <a:rPr lang="nl-BE" dirty="0" err="1"/>
              <a:t>dampeebe</a:t>
            </a:r>
            <a:endParaRPr lang="nl-BE" dirty="0"/>
          </a:p>
          <a:p>
            <a:r>
              <a:rPr lang="nl-BE" dirty="0"/>
              <a:t>damiaan@umbrace.be</a:t>
            </a:r>
          </a:p>
          <a:p>
            <a:endParaRPr lang="nl-BE" baseline="0" dirty="0"/>
          </a:p>
        </p:txBody>
      </p:sp>
    </p:spTree>
    <p:extLst>
      <p:ext uri="{BB962C8B-B14F-4D97-AF65-F5344CB8AC3E}">
        <p14:creationId xmlns:p14="http://schemas.microsoft.com/office/powerpoint/2010/main" val="9121787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1BF03-9DEB-4613-B11E-B260299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done right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81E3E1-2D99-4ED8-9931-73460FC63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2400" dirty="0" err="1"/>
              <a:t>Learn</a:t>
            </a:r>
            <a:r>
              <a:rPr lang="nl-BE" sz="2400" dirty="0"/>
              <a:t> </a:t>
            </a:r>
            <a:r>
              <a:rPr lang="nl-BE" sz="2400" dirty="0" err="1"/>
              <a:t>RenderMvcController</a:t>
            </a:r>
            <a:r>
              <a:rPr lang="nl-BE" sz="2400" b="0" dirty="0"/>
              <a:t> </a:t>
            </a:r>
            <a:r>
              <a:rPr lang="nl-BE" sz="2400" b="0" dirty="0" err="1"/>
              <a:t>not</a:t>
            </a:r>
            <a:r>
              <a:rPr lang="nl-BE" sz="2400" b="0" dirty="0"/>
              <a:t> </a:t>
            </a:r>
            <a:r>
              <a:rPr lang="nl-BE" sz="2400" b="0" dirty="0" err="1"/>
              <a:t>only</a:t>
            </a:r>
            <a:r>
              <a:rPr lang="nl-BE" sz="2400" b="0" dirty="0"/>
              <a:t> </a:t>
            </a:r>
            <a:r>
              <a:rPr lang="nl-BE" sz="2400" b="0" dirty="0" err="1"/>
              <a:t>for</a:t>
            </a:r>
            <a:r>
              <a:rPr lang="nl-BE" sz="2400" b="0" dirty="0"/>
              <a:t> </a:t>
            </a:r>
            <a:r>
              <a:rPr lang="nl-BE" sz="2400" b="0" dirty="0" err="1"/>
              <a:t>external</a:t>
            </a:r>
            <a:r>
              <a:rPr lang="nl-BE" sz="2400" b="0" dirty="0"/>
              <a:t> data</a:t>
            </a:r>
            <a:endParaRPr lang="nl-BE" sz="2400" dirty="0"/>
          </a:p>
          <a:p>
            <a:r>
              <a:rPr lang="nl-BE" sz="2400" dirty="0" err="1"/>
              <a:t>UrlProvider</a:t>
            </a:r>
            <a:r>
              <a:rPr lang="nl-BE" sz="2400" dirty="0"/>
              <a:t> &amp; </a:t>
            </a:r>
            <a:r>
              <a:rPr lang="nl-BE" sz="2400" dirty="0" err="1"/>
              <a:t>ContentFinder</a:t>
            </a:r>
            <a:r>
              <a:rPr lang="nl-BE" sz="2400" b="0" dirty="0"/>
              <a:t> </a:t>
            </a:r>
            <a:r>
              <a:rPr lang="nl-BE" sz="2400" b="0" dirty="0" err="1"/>
              <a:t>to</a:t>
            </a:r>
            <a:r>
              <a:rPr lang="nl-BE" sz="2400" b="0" dirty="0"/>
              <a:t> </a:t>
            </a:r>
            <a:r>
              <a:rPr lang="nl-BE" sz="2400" b="0" dirty="0" err="1"/>
              <a:t>find</a:t>
            </a:r>
            <a:r>
              <a:rPr lang="nl-BE" sz="2400" b="0" dirty="0"/>
              <a:t> </a:t>
            </a:r>
            <a:r>
              <a:rPr lang="nl-BE" sz="2400" b="0" dirty="0" err="1"/>
              <a:t>the</a:t>
            </a:r>
            <a:r>
              <a:rPr lang="nl-BE" sz="2400" b="0" dirty="0"/>
              <a:t> node </a:t>
            </a:r>
            <a:r>
              <a:rPr lang="nl-BE" sz="2400" b="0" dirty="0" err="1"/>
              <a:t>and</a:t>
            </a:r>
            <a:r>
              <a:rPr lang="nl-BE" sz="2400" b="0" dirty="0"/>
              <a:t> </a:t>
            </a:r>
            <a:r>
              <a:rPr lang="nl-BE" sz="2400" b="0" dirty="0" err="1"/>
              <a:t>create</a:t>
            </a:r>
            <a:r>
              <a:rPr lang="nl-BE" sz="2400" b="0" dirty="0"/>
              <a:t> a </a:t>
            </a:r>
            <a:r>
              <a:rPr lang="nl-BE" sz="2400" b="0" dirty="0" err="1"/>
              <a:t>url</a:t>
            </a:r>
            <a:r>
              <a:rPr lang="nl-BE" sz="2400" b="0" dirty="0"/>
              <a:t> (e.g. swap homepage)</a:t>
            </a:r>
          </a:p>
          <a:p>
            <a:r>
              <a:rPr lang="nl-BE" sz="2400" dirty="0" err="1"/>
              <a:t>UrlSegmentProvider</a:t>
            </a:r>
            <a:r>
              <a:rPr lang="nl-BE" sz="2400" b="0" dirty="0"/>
              <a:t> = SEO dope</a:t>
            </a:r>
          </a:p>
          <a:p>
            <a:r>
              <a:rPr lang="nl-BE" sz="2400" dirty="0" err="1"/>
              <a:t>SurfaceController</a:t>
            </a:r>
            <a:r>
              <a:rPr lang="nl-BE" sz="2400" b="0" dirty="0"/>
              <a:t> </a:t>
            </a:r>
            <a:r>
              <a:rPr lang="nl-BE" sz="2400" b="0" dirty="0" err="1"/>
              <a:t>for</a:t>
            </a:r>
            <a:r>
              <a:rPr lang="nl-BE" sz="2400" b="0" dirty="0"/>
              <a:t> </a:t>
            </a:r>
            <a:r>
              <a:rPr lang="nl-BE" sz="2400" b="0" dirty="0" err="1"/>
              <a:t>child</a:t>
            </a:r>
            <a:r>
              <a:rPr lang="nl-BE" sz="2400" b="0" dirty="0"/>
              <a:t> actions or </a:t>
            </a:r>
            <a:r>
              <a:rPr lang="nl-BE" sz="2400" b="0" dirty="0" err="1"/>
              <a:t>custom</a:t>
            </a:r>
            <a:r>
              <a:rPr lang="nl-BE" sz="2400" b="0" dirty="0"/>
              <a:t> </a:t>
            </a:r>
            <a:r>
              <a:rPr lang="nl-BE" sz="2400" b="0" dirty="0" err="1"/>
              <a:t>forms</a:t>
            </a:r>
            <a:endParaRPr lang="nl-BE" sz="2400" dirty="0"/>
          </a:p>
          <a:p>
            <a:pPr marL="63500" indent="0">
              <a:buNone/>
            </a:pPr>
            <a:r>
              <a:rPr lang="nl-BE" sz="2400" b="0" dirty="0">
                <a:hlinkClick r:id="rId2"/>
              </a:rPr>
              <a:t>https://our.umbraco.org/documentation/Reference/Routing/Request-Pipeline/</a:t>
            </a:r>
            <a:endParaRPr lang="nl-BE" sz="2400" b="0" dirty="0"/>
          </a:p>
          <a:p>
            <a:pPr marL="63500" indent="0">
              <a:buNone/>
            </a:pPr>
            <a:endParaRPr lang="nl-BE" b="0" dirty="0"/>
          </a:p>
        </p:txBody>
      </p:sp>
    </p:spTree>
    <p:extLst>
      <p:ext uri="{BB962C8B-B14F-4D97-AF65-F5344CB8AC3E}">
        <p14:creationId xmlns:p14="http://schemas.microsoft.com/office/powerpoint/2010/main" val="1126683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F5C1-804C-433D-80D6-52A923A1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Import </a:t>
            </a:r>
            <a:r>
              <a:rPr lang="nl-BE" dirty="0" err="1"/>
              <a:t>will</a:t>
            </a:r>
            <a:r>
              <a:rPr lang="nl-BE" dirty="0"/>
              <a:t> go wrong…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540B9-211A-4A9D-9700-DDE44796D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2400" dirty="0" err="1"/>
              <a:t>ContentService</a:t>
            </a:r>
            <a:r>
              <a:rPr lang="nl-BE" sz="2400" dirty="0"/>
              <a:t> is slow</a:t>
            </a:r>
            <a:endParaRPr lang="nl-BE" sz="2400" b="0" dirty="0"/>
          </a:p>
          <a:p>
            <a:r>
              <a:rPr lang="nl-BE" sz="2400" dirty="0" err="1"/>
              <a:t>Use</a:t>
            </a:r>
            <a:r>
              <a:rPr lang="nl-BE" sz="2400" dirty="0"/>
              <a:t> </a:t>
            </a:r>
            <a:r>
              <a:rPr lang="nl-BE" sz="2400" dirty="0" err="1"/>
              <a:t>request</a:t>
            </a:r>
            <a:r>
              <a:rPr lang="nl-BE" sz="2400" dirty="0"/>
              <a:t> </a:t>
            </a:r>
            <a:r>
              <a:rPr lang="nl-BE" sz="2400" dirty="0" err="1"/>
              <a:t>throttling</a:t>
            </a:r>
            <a:br>
              <a:rPr lang="nl-BE" sz="2400" dirty="0"/>
            </a:br>
            <a:r>
              <a:rPr lang="nl-BE" sz="2400" b="0" dirty="0" err="1"/>
              <a:t>if</a:t>
            </a:r>
            <a:r>
              <a:rPr lang="nl-BE" sz="2400" b="0" dirty="0"/>
              <a:t> (multiple) sources are </a:t>
            </a:r>
            <a:r>
              <a:rPr lang="nl-BE" sz="2400" b="0" dirty="0" err="1"/>
              <a:t>pushing</a:t>
            </a:r>
            <a:r>
              <a:rPr lang="nl-BE" sz="2400" b="0" dirty="0"/>
              <a:t> data </a:t>
            </a:r>
            <a:r>
              <a:rPr lang="nl-BE" sz="2400" b="0" dirty="0" err="1"/>
              <a:t>to</a:t>
            </a:r>
            <a:r>
              <a:rPr lang="nl-BE" sz="2400" b="0" dirty="0"/>
              <a:t> </a:t>
            </a:r>
            <a:r>
              <a:rPr lang="nl-BE" sz="2400" b="0" dirty="0" err="1"/>
              <a:t>your</a:t>
            </a:r>
            <a:r>
              <a:rPr lang="nl-BE" sz="2400" b="0" dirty="0"/>
              <a:t> </a:t>
            </a:r>
            <a:r>
              <a:rPr lang="nl-BE" sz="2400" b="0" dirty="0" err="1"/>
              <a:t>api</a:t>
            </a:r>
            <a:endParaRPr lang="nl-BE" sz="2400" b="0" dirty="0"/>
          </a:p>
          <a:p>
            <a:r>
              <a:rPr lang="nl-BE" sz="2400" dirty="0"/>
              <a:t>Do </a:t>
            </a:r>
            <a:r>
              <a:rPr lang="nl-BE" sz="2400" dirty="0" err="1"/>
              <a:t>not</a:t>
            </a:r>
            <a:r>
              <a:rPr lang="nl-BE" sz="2400" dirty="0"/>
              <a:t> </a:t>
            </a:r>
            <a:r>
              <a:rPr lang="nl-BE" sz="2400" dirty="0" err="1"/>
              <a:t>use</a:t>
            </a:r>
            <a:r>
              <a:rPr lang="nl-BE" sz="2400" dirty="0"/>
              <a:t> </a:t>
            </a:r>
            <a:r>
              <a:rPr lang="nl-BE" sz="2400" dirty="0" err="1"/>
              <a:t>relationship</a:t>
            </a:r>
            <a:r>
              <a:rPr lang="nl-BE" sz="2400" dirty="0"/>
              <a:t> </a:t>
            </a:r>
            <a:r>
              <a:rPr lang="nl-BE" sz="2400" dirty="0" err="1"/>
              <a:t>api</a:t>
            </a:r>
            <a:r>
              <a:rPr lang="nl-BE" sz="2400" dirty="0"/>
              <a:t> </a:t>
            </a:r>
            <a:br>
              <a:rPr lang="nl-BE" sz="2400" dirty="0"/>
            </a:br>
            <a:r>
              <a:rPr lang="nl-BE" sz="2400" b="0" dirty="0" err="1"/>
              <a:t>for</a:t>
            </a:r>
            <a:r>
              <a:rPr lang="nl-BE" sz="2400" b="0" dirty="0"/>
              <a:t> </a:t>
            </a:r>
            <a:r>
              <a:rPr lang="nl-BE" sz="2400" b="0" dirty="0" err="1"/>
              <a:t>relationships</a:t>
            </a:r>
            <a:r>
              <a:rPr lang="nl-BE" sz="2400" b="0" dirty="0"/>
              <a:t> </a:t>
            </a:r>
            <a:r>
              <a:rPr lang="nl-BE" sz="2400" b="0" dirty="0" err="1"/>
              <a:t>between</a:t>
            </a:r>
            <a:r>
              <a:rPr lang="nl-BE" sz="2400" b="0" dirty="0"/>
              <a:t> more </a:t>
            </a:r>
            <a:r>
              <a:rPr lang="nl-BE" sz="2400" b="0" dirty="0" err="1"/>
              <a:t>than</a:t>
            </a:r>
            <a:r>
              <a:rPr lang="nl-BE" sz="2400" b="0" dirty="0"/>
              <a:t> 2 </a:t>
            </a:r>
            <a:r>
              <a:rPr lang="nl-BE" sz="2400" b="0" dirty="0" err="1"/>
              <a:t>nodes</a:t>
            </a:r>
            <a:endParaRPr lang="nl-BE" sz="2400" b="0" dirty="0"/>
          </a:p>
          <a:p>
            <a:r>
              <a:rPr lang="nl-BE" sz="2400" dirty="0"/>
              <a:t>Do </a:t>
            </a:r>
            <a:r>
              <a:rPr lang="nl-BE" sz="2400" dirty="0" err="1"/>
              <a:t>not</a:t>
            </a:r>
            <a:r>
              <a:rPr lang="nl-BE" sz="2400" dirty="0"/>
              <a:t> make a </a:t>
            </a:r>
            <a:r>
              <a:rPr lang="nl-BE" sz="2400" dirty="0" err="1"/>
              <a:t>generic</a:t>
            </a:r>
            <a:r>
              <a:rPr lang="nl-BE" sz="2400" dirty="0"/>
              <a:t> import </a:t>
            </a:r>
            <a:r>
              <a:rPr lang="nl-BE" sz="2400" dirty="0" err="1"/>
              <a:t>api</a:t>
            </a:r>
            <a:r>
              <a:rPr lang="nl-BE" sz="2400" dirty="0"/>
              <a:t> </a:t>
            </a:r>
            <a:br>
              <a:rPr lang="nl-BE" sz="2400" dirty="0"/>
            </a:br>
            <a:r>
              <a:rPr lang="nl-BE" sz="2400" b="0" dirty="0" err="1"/>
              <a:t>to</a:t>
            </a:r>
            <a:r>
              <a:rPr lang="nl-BE" sz="2400" b="0" dirty="0"/>
              <a:t> update </a:t>
            </a:r>
            <a:r>
              <a:rPr lang="nl-BE" sz="2400" b="0" dirty="0" err="1"/>
              <a:t>any</a:t>
            </a:r>
            <a:r>
              <a:rPr lang="nl-BE" sz="2400" b="0" dirty="0"/>
              <a:t> </a:t>
            </a:r>
            <a:r>
              <a:rPr lang="nl-BE" sz="2400" b="0" dirty="0" err="1"/>
              <a:t>doctype</a:t>
            </a:r>
            <a:r>
              <a:rPr lang="nl-BE" sz="2400" b="0" dirty="0"/>
              <a:t> </a:t>
            </a:r>
            <a:r>
              <a:rPr lang="nl-BE" sz="2400" b="0" dirty="0" err="1"/>
              <a:t>you</a:t>
            </a:r>
            <a:r>
              <a:rPr lang="nl-BE" sz="2400" b="0" dirty="0"/>
              <a:t> </a:t>
            </a:r>
            <a:r>
              <a:rPr lang="nl-BE" sz="2400" b="0" dirty="0" err="1"/>
              <a:t>can</a:t>
            </a:r>
            <a:r>
              <a:rPr lang="nl-BE" sz="2400" b="0" dirty="0"/>
              <a:t> </a:t>
            </a:r>
            <a:r>
              <a:rPr lang="nl-BE" sz="2400" b="0" dirty="0" err="1"/>
              <a:t>think</a:t>
            </a:r>
            <a:r>
              <a:rPr lang="nl-BE" sz="2400" b="0" dirty="0"/>
              <a:t> of</a:t>
            </a:r>
          </a:p>
          <a:p>
            <a:endParaRPr lang="nl-BE" sz="2400" b="0" dirty="0"/>
          </a:p>
        </p:txBody>
      </p:sp>
    </p:spTree>
    <p:extLst>
      <p:ext uri="{BB962C8B-B14F-4D97-AF65-F5344CB8AC3E}">
        <p14:creationId xmlns:p14="http://schemas.microsoft.com/office/powerpoint/2010/main" val="2673793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1BF03-9DEB-4613-B11E-B260299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tips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81E3E1-2D99-4ED8-9931-73460FC63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Investigate </a:t>
            </a:r>
            <a:r>
              <a:rPr lang="en-US" sz="2400" dirty="0" err="1"/>
              <a:t>ExamineDb</a:t>
            </a:r>
            <a:br>
              <a:rPr lang="en-US" sz="2400" dirty="0"/>
            </a:br>
            <a:r>
              <a:rPr lang="en-US" sz="2400" b="0" i="1" dirty="0"/>
              <a:t>Simple solution to index and search databases using Examine </a:t>
            </a:r>
            <a:r>
              <a:rPr lang="nl-BE" sz="2400" b="0" dirty="0">
                <a:hlinkClick r:id="rId2"/>
              </a:rPr>
              <a:t>https://github.com/rsoeteman/ExamineDB</a:t>
            </a:r>
            <a:endParaRPr lang="nl-BE" sz="2400" b="0" dirty="0"/>
          </a:p>
          <a:p>
            <a:r>
              <a:rPr lang="nl-BE" sz="2400" dirty="0" err="1"/>
              <a:t>Don’t</a:t>
            </a:r>
            <a:r>
              <a:rPr lang="nl-BE" sz="2400" dirty="0"/>
              <a:t> </a:t>
            </a:r>
            <a:r>
              <a:rPr lang="nl-BE" sz="2400" dirty="0" err="1"/>
              <a:t>write</a:t>
            </a:r>
            <a:r>
              <a:rPr lang="nl-BE" sz="2400" dirty="0"/>
              <a:t> </a:t>
            </a:r>
            <a:r>
              <a:rPr lang="nl-BE" sz="2400" dirty="0" err="1"/>
              <a:t>your</a:t>
            </a:r>
            <a:r>
              <a:rPr lang="nl-BE" sz="2400" dirty="0"/>
              <a:t> </a:t>
            </a:r>
            <a:r>
              <a:rPr lang="nl-BE" sz="2400" dirty="0" err="1"/>
              <a:t>own</a:t>
            </a:r>
            <a:r>
              <a:rPr lang="nl-BE" sz="2400" dirty="0"/>
              <a:t> </a:t>
            </a:r>
            <a:r>
              <a:rPr lang="nl-BE" sz="2400" dirty="0" err="1"/>
              <a:t>caching</a:t>
            </a:r>
            <a:r>
              <a:rPr lang="nl-BE" sz="2400" dirty="0"/>
              <a:t> </a:t>
            </a:r>
            <a:r>
              <a:rPr lang="nl-BE" sz="2400" dirty="0" err="1"/>
              <a:t>layer</a:t>
            </a:r>
            <a:br>
              <a:rPr lang="nl-BE" sz="2400" dirty="0"/>
            </a:br>
            <a:r>
              <a:rPr lang="nl-BE" sz="2400" b="0" dirty="0" err="1"/>
              <a:t>Use</a:t>
            </a:r>
            <a:r>
              <a:rPr lang="nl-BE" sz="2400" b="0" dirty="0"/>
              <a:t> </a:t>
            </a:r>
            <a:r>
              <a:rPr lang="nl-BE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ApplicationContext.ApplicationCache.RuntimeCache</a:t>
            </a:r>
            <a:br>
              <a:rPr lang="nl-BE" sz="1800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sz="2400" b="0" dirty="0"/>
              <a:t>(</a:t>
            </a:r>
            <a:r>
              <a:rPr lang="nl-BE" sz="2400" b="0" dirty="0" err="1"/>
              <a:t>happier</a:t>
            </a:r>
            <a:r>
              <a:rPr lang="nl-BE" sz="2400" b="0" dirty="0"/>
              <a:t> </a:t>
            </a:r>
            <a:r>
              <a:rPr lang="nl-BE" sz="2400" b="0" dirty="0" err="1"/>
              <a:t>when</a:t>
            </a:r>
            <a:r>
              <a:rPr lang="nl-BE" sz="2400" b="0" dirty="0"/>
              <a:t> </a:t>
            </a:r>
            <a:r>
              <a:rPr lang="nl-BE" sz="2400" b="0" dirty="0" err="1"/>
              <a:t>loadbalancing</a:t>
            </a:r>
            <a:r>
              <a:rPr lang="nl-BE" sz="2400" b="0" dirty="0"/>
              <a:t> </a:t>
            </a:r>
            <a:r>
              <a:rPr lang="nl-BE" sz="2400" b="0" dirty="0" err="1"/>
              <a:t>with</a:t>
            </a:r>
            <a:r>
              <a:rPr lang="nl-BE" sz="2400" b="0" dirty="0"/>
              <a:t> </a:t>
            </a:r>
            <a:r>
              <a:rPr lang="nl-BE" sz="2400" b="0" dirty="0" err="1"/>
              <a:t>ICacheRefresher</a:t>
            </a:r>
            <a:r>
              <a:rPr lang="nl-BE" sz="2400" b="0" dirty="0"/>
              <a:t>)</a:t>
            </a:r>
          </a:p>
          <a:p>
            <a:endParaRPr lang="nl-BE" sz="1800" b="0" dirty="0"/>
          </a:p>
          <a:p>
            <a:endParaRPr lang="nl-BE" sz="1800" b="0" dirty="0"/>
          </a:p>
          <a:p>
            <a:endParaRPr lang="nl-BE" b="0" dirty="0"/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57FF7B94-33D9-46A9-BADC-3A253D207E70}"/>
              </a:ext>
            </a:extLst>
          </p:cNvPr>
          <p:cNvSpPr/>
          <p:nvPr/>
        </p:nvSpPr>
        <p:spPr>
          <a:xfrm>
            <a:off x="6937695" y="696286"/>
            <a:ext cx="1929468" cy="149324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4889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AE47-7C77-498A-9815-8995C5B7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Caching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54C0B-518C-483F-B38A-47C3BD646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51C07-BC4C-4D74-9E1F-7337DC14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1" y="1343801"/>
            <a:ext cx="3411152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969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02A4-D49D-4293-B826-0CAEDC95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is not the solution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DA33B-73EF-4060-A6D3-6558400C0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6712" y="1343800"/>
            <a:ext cx="4528088" cy="3416400"/>
          </a:xfrm>
        </p:spPr>
        <p:txBody>
          <a:bodyPr/>
          <a:lstStyle/>
          <a:p>
            <a:pPr marL="63500" indent="0">
              <a:buNone/>
            </a:pPr>
            <a:r>
              <a:rPr lang="nl-BE" b="0" dirty="0"/>
              <a:t>An </a:t>
            </a:r>
            <a:r>
              <a:rPr lang="nl-BE" b="0" dirty="0" err="1"/>
              <a:t>old</a:t>
            </a:r>
            <a:r>
              <a:rPr lang="nl-BE" b="0" dirty="0"/>
              <a:t> man without a stick is </a:t>
            </a:r>
            <a:r>
              <a:rPr lang="nl-BE" b="0" dirty="0" err="1"/>
              <a:t>still</a:t>
            </a:r>
            <a:r>
              <a:rPr lang="nl-BE" b="0" dirty="0"/>
              <a:t> </a:t>
            </a:r>
            <a:r>
              <a:rPr lang="nl-BE" b="0" dirty="0" err="1"/>
              <a:t>an</a:t>
            </a:r>
            <a:r>
              <a:rPr lang="nl-BE" b="0" dirty="0"/>
              <a:t> </a:t>
            </a:r>
            <a:r>
              <a:rPr lang="nl-BE" b="0" dirty="0" err="1"/>
              <a:t>old</a:t>
            </a:r>
            <a:r>
              <a:rPr lang="nl-BE" b="0" dirty="0"/>
              <a:t> 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4FD60-849E-403B-84AB-E3FBCE28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1" y="1343800"/>
            <a:ext cx="3411152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1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188FE-F068-4B0E-94A9-C2E1F27F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09B1139-67C6-4A0F-A9F9-7857AEDB5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2800" dirty="0" err="1"/>
              <a:t>Use</a:t>
            </a:r>
            <a:r>
              <a:rPr lang="nl-BE" sz="2800" dirty="0"/>
              <a:t> </a:t>
            </a:r>
            <a:r>
              <a:rPr lang="nl-BE" sz="2800" dirty="0" err="1"/>
              <a:t>Xpath</a:t>
            </a:r>
            <a:r>
              <a:rPr lang="nl-BE" sz="2800" dirty="0"/>
              <a:t> </a:t>
            </a:r>
            <a:r>
              <a:rPr lang="nl-BE" sz="2800" dirty="0" err="1"/>
              <a:t>and</a:t>
            </a:r>
            <a:r>
              <a:rPr lang="nl-BE" sz="2800" dirty="0"/>
              <a:t> </a:t>
            </a:r>
            <a:r>
              <a:rPr lang="nl-BE" sz="2800" dirty="0" err="1"/>
              <a:t>Examine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optimize</a:t>
            </a:r>
            <a:br>
              <a:rPr lang="nl-BE" sz="2800" b="0" dirty="0"/>
            </a:br>
            <a:r>
              <a:rPr lang="nl-BE" sz="2800" b="0" dirty="0"/>
              <a:t>But in a </a:t>
            </a:r>
            <a:r>
              <a:rPr lang="nl-BE" sz="2800" b="0" dirty="0" err="1"/>
              <a:t>thoughtfull</a:t>
            </a:r>
            <a:r>
              <a:rPr lang="nl-BE" sz="2800" b="0" dirty="0"/>
              <a:t> way</a:t>
            </a:r>
          </a:p>
          <a:p>
            <a:r>
              <a:rPr lang="nl-BE" sz="2800" dirty="0" err="1"/>
              <a:t>Don’t</a:t>
            </a:r>
            <a:r>
              <a:rPr lang="nl-BE" sz="2800" dirty="0"/>
              <a:t> abstract </a:t>
            </a:r>
            <a:r>
              <a:rPr lang="nl-BE" sz="2800" dirty="0" err="1"/>
              <a:t>umbraco</a:t>
            </a:r>
            <a:r>
              <a:rPr lang="nl-BE" sz="2800" dirty="0"/>
              <a:t> </a:t>
            </a:r>
            <a:r>
              <a:rPr lang="nl-BE" sz="2800" dirty="0" err="1"/>
              <a:t>away</a:t>
            </a:r>
            <a:br>
              <a:rPr lang="nl-BE" sz="2800" dirty="0"/>
            </a:br>
            <a:r>
              <a:rPr lang="nl-BE" sz="2800" b="0" dirty="0" err="1"/>
              <a:t>Don’t</a:t>
            </a:r>
            <a:r>
              <a:rPr lang="nl-BE" sz="2800" b="0" dirty="0"/>
              <a:t> </a:t>
            </a:r>
            <a:r>
              <a:rPr lang="nl-BE" sz="2800" b="0" dirty="0" err="1"/>
              <a:t>derive</a:t>
            </a:r>
            <a:r>
              <a:rPr lang="nl-BE" sz="2800" b="0" dirty="0"/>
              <a:t> baseclasses, </a:t>
            </a:r>
            <a:r>
              <a:rPr lang="nl-BE" sz="2800" b="0" dirty="0" err="1"/>
              <a:t>it</a:t>
            </a:r>
            <a:r>
              <a:rPr lang="nl-BE" sz="2800" b="0" dirty="0"/>
              <a:t> </a:t>
            </a:r>
            <a:r>
              <a:rPr lang="nl-BE" sz="2800" b="0" dirty="0" err="1"/>
              <a:t>will</a:t>
            </a:r>
            <a:r>
              <a:rPr lang="nl-BE" sz="2800" b="0" dirty="0"/>
              <a:t> </a:t>
            </a:r>
            <a:r>
              <a:rPr lang="nl-BE" sz="2800" b="0" dirty="0" err="1"/>
              <a:t>probably</a:t>
            </a:r>
            <a:r>
              <a:rPr lang="nl-BE" sz="2800" b="0" dirty="0"/>
              <a:t> </a:t>
            </a:r>
            <a:r>
              <a:rPr lang="nl-BE" sz="2800" b="0" dirty="0" err="1"/>
              <a:t>bloat</a:t>
            </a:r>
            <a:r>
              <a:rPr lang="nl-BE" sz="2800" b="0" dirty="0"/>
              <a:t> </a:t>
            </a:r>
            <a:r>
              <a:rPr lang="nl-BE" sz="2800" b="0" dirty="0" err="1"/>
              <a:t>your</a:t>
            </a:r>
            <a:r>
              <a:rPr lang="nl-BE" sz="2800" b="0" dirty="0"/>
              <a:t> model </a:t>
            </a:r>
            <a:r>
              <a:rPr lang="nl-BE" sz="2800" b="0" dirty="0" err="1"/>
              <a:t>passed</a:t>
            </a:r>
            <a:r>
              <a:rPr lang="nl-BE" sz="2800" b="0" dirty="0"/>
              <a:t> </a:t>
            </a:r>
            <a:r>
              <a:rPr lang="nl-BE" sz="2800" b="0" dirty="0" err="1"/>
              <a:t>into</a:t>
            </a:r>
            <a:r>
              <a:rPr lang="nl-BE" sz="2800" b="0" dirty="0"/>
              <a:t> </a:t>
            </a:r>
            <a:r>
              <a:rPr lang="nl-BE" sz="2800" b="0" dirty="0" err="1"/>
              <a:t>your</a:t>
            </a:r>
            <a:r>
              <a:rPr lang="nl-BE" sz="2800" b="0" dirty="0"/>
              <a:t> view (</a:t>
            </a:r>
            <a:r>
              <a:rPr lang="nl-BE" sz="2800" b="0" dirty="0" err="1"/>
              <a:t>and</a:t>
            </a:r>
            <a:r>
              <a:rPr lang="nl-BE" sz="2800" b="0" dirty="0"/>
              <a:t> slow down </a:t>
            </a:r>
            <a:r>
              <a:rPr lang="nl-BE" sz="2800" b="0" dirty="0" err="1"/>
              <a:t>your</a:t>
            </a:r>
            <a:r>
              <a:rPr lang="nl-BE" sz="2800" b="0" dirty="0"/>
              <a:t> site)</a:t>
            </a:r>
          </a:p>
          <a:p>
            <a:endParaRPr lang="nl-BE" b="0" dirty="0"/>
          </a:p>
        </p:txBody>
      </p:sp>
    </p:spTree>
    <p:extLst>
      <p:ext uri="{BB962C8B-B14F-4D97-AF65-F5344CB8AC3E}">
        <p14:creationId xmlns:p14="http://schemas.microsoft.com/office/powerpoint/2010/main" val="3541715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F98E-7529-45E2-AC46-BB757A83CA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Resources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75A70-1D37-4B00-BAED-01EB3CF4FC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75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D7B2FD9-7ED2-4A96-8FD5-F5B4E5D6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Packages to explore</a:t>
            </a:r>
            <a:endParaRPr lang="nl-BE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CF37DE0-9B5E-428E-BEB2-1115749AC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UI-O-Matic</a:t>
            </a:r>
            <a:br>
              <a:rPr lang="en-US" dirty="0"/>
            </a:br>
            <a:r>
              <a:rPr lang="en-US" b="0" i="1" dirty="0"/>
              <a:t>Auto generate an integrated crud UI in Umbraco for a </a:t>
            </a:r>
            <a:r>
              <a:rPr lang="en-US" b="0" i="1" dirty="0" err="1"/>
              <a:t>db</a:t>
            </a:r>
            <a:r>
              <a:rPr lang="en-US" b="0" i="1" dirty="0"/>
              <a:t> table based on a </a:t>
            </a:r>
            <a:r>
              <a:rPr lang="en-US" b="0" i="1" dirty="0" err="1"/>
              <a:t>petapoco</a:t>
            </a:r>
            <a:r>
              <a:rPr lang="en-US" b="0" i="1" dirty="0"/>
              <a:t> </a:t>
            </a:r>
            <a:r>
              <a:rPr lang="en-US" b="0" i="1" dirty="0" err="1"/>
              <a:t>poco</a:t>
            </a:r>
            <a:r>
              <a:rPr lang="en-US" b="0" i="1" dirty="0"/>
              <a:t> and more!</a:t>
            </a:r>
            <a:br>
              <a:rPr lang="en-US" b="0" i="1" dirty="0"/>
            </a:br>
            <a:r>
              <a:rPr lang="en-US" b="0" dirty="0">
                <a:hlinkClick r:id="rId2"/>
              </a:rPr>
              <a:t>https://our.umbraco.org/projects/developer-tools/ui-o-matic/</a:t>
            </a:r>
            <a:endParaRPr lang="en-US" b="0" dirty="0"/>
          </a:p>
          <a:p>
            <a:r>
              <a:rPr lang="en-US" dirty="0"/>
              <a:t>Fluidity</a:t>
            </a:r>
            <a:br>
              <a:rPr lang="en-US" dirty="0"/>
            </a:br>
            <a:r>
              <a:rPr lang="en-US" b="0" i="1" dirty="0" err="1"/>
              <a:t>Fluidity</a:t>
            </a:r>
            <a:r>
              <a:rPr lang="en-US" b="0" i="1" dirty="0"/>
              <a:t> is a rapid Umbraco user interface builder for custom data structures configured via a fluent API.</a:t>
            </a:r>
            <a:br>
              <a:rPr lang="nl-BE" b="0" i="1" dirty="0"/>
            </a:br>
            <a:r>
              <a:rPr lang="nl-BE" b="0" dirty="0">
                <a:hlinkClick r:id="rId3"/>
              </a:rPr>
              <a:t>https://our.umbraco.org/projects/backoffice-extensions/fluidity/</a:t>
            </a:r>
            <a:endParaRPr lang="nl-BE" b="0" dirty="0"/>
          </a:p>
          <a:p>
            <a:r>
              <a:rPr lang="en-US" dirty="0"/>
              <a:t>CMS Import</a:t>
            </a:r>
            <a:br>
              <a:rPr lang="en-US" dirty="0"/>
            </a:br>
            <a:r>
              <a:rPr lang="en-US" b="0" i="1" dirty="0" err="1"/>
              <a:t>CMSImport</a:t>
            </a:r>
            <a:r>
              <a:rPr lang="en-US" b="0" i="1" dirty="0"/>
              <a:t> PRO helps you import content or members from any </a:t>
            </a:r>
            <a:r>
              <a:rPr lang="en-US" b="0" i="1" dirty="0" err="1"/>
              <a:t>datasource</a:t>
            </a:r>
            <a:r>
              <a:rPr lang="en-US" b="0" i="1" dirty="0"/>
              <a:t> into Umbraco.</a:t>
            </a:r>
            <a:br>
              <a:rPr lang="en-US" b="0" dirty="0"/>
            </a:br>
            <a:r>
              <a:rPr lang="en-US" b="0" dirty="0">
                <a:hlinkClick r:id="rId4"/>
              </a:rPr>
              <a:t>https://our.umbraco.org/projects/developer-tools/cmsimport</a:t>
            </a:r>
            <a:endParaRPr lang="en-US" b="0" dirty="0"/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65834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124EBC-8956-4805-A2F0-9C591CFFD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Download the code?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1FE83D9-CE5C-4901-ABF9-1D7025866E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sz="1800" b="0" dirty="0">
                <a:hlinkClick r:id="rId2"/>
              </a:rPr>
              <a:t>https://github.com/</a:t>
            </a:r>
            <a:r>
              <a:rPr lang="nl-BE" sz="1800" dirty="0">
                <a:hlinkClick r:id="rId2"/>
              </a:rPr>
              <a:t>dampee</a:t>
            </a:r>
            <a:r>
              <a:rPr lang="nl-BE" sz="1800" b="0" dirty="0">
                <a:hlinkClick r:id="rId2"/>
              </a:rPr>
              <a:t>/Umbraco-IntegratingData</a:t>
            </a:r>
            <a:endParaRPr lang="nl-BE" sz="1800" b="0" dirty="0"/>
          </a:p>
          <a:p>
            <a:r>
              <a:rPr lang="nl-BE" sz="1800" b="0"/>
              <a:t>V7 + v8</a:t>
            </a:r>
            <a:endParaRPr lang="nl-BE" sz="1800" b="0" dirty="0"/>
          </a:p>
        </p:txBody>
      </p:sp>
    </p:spTree>
    <p:extLst>
      <p:ext uri="{BB962C8B-B14F-4D97-AF65-F5344CB8AC3E}">
        <p14:creationId xmlns:p14="http://schemas.microsoft.com/office/powerpoint/2010/main" val="18816261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364597-4D99-4096-B9A5-9941D707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4EC52-FC08-4E6E-A0B7-CE3B9778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100" y="4202819"/>
            <a:ext cx="730411" cy="9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8B321C-7659-4273-9305-009C123B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4680" y="0"/>
            <a:ext cx="10252824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4FE43-D8BE-4CB0-9B8A-BD5B44882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Belgium?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A11AA-6922-4203-870A-0EFD424C2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F5CC029-3215-4645-AF2B-66443649E5AE}"/>
              </a:ext>
            </a:extLst>
          </p:cNvPr>
          <p:cNvSpPr/>
          <p:nvPr/>
        </p:nvSpPr>
        <p:spPr>
          <a:xfrm rot="12448751">
            <a:off x="1428333" y="807090"/>
            <a:ext cx="1535124" cy="413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21309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335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Shape 481"/>
          <p:cNvPicPr preferRelativeResize="0"/>
          <p:nvPr/>
        </p:nvPicPr>
        <p:blipFill rotWithShape="1">
          <a:blip r:embed="rId3">
            <a:alphaModFix amt="65000"/>
          </a:blip>
          <a:srcRect t="8905" r="6358" b="121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666750" y="1718175"/>
            <a:ext cx="7902000" cy="1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Questions?</a:t>
            </a:r>
            <a:br>
              <a:rPr lang="en" sz="4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4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Shape 484"/>
          <p:cNvSpPr txBox="1"/>
          <p:nvPr/>
        </p:nvSpPr>
        <p:spPr>
          <a:xfrm>
            <a:off x="666738" y="3371772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Emphasizes your point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6" name="Shape 486"/>
          <p:cNvCxnSpPr/>
          <p:nvPr/>
        </p:nvCxnSpPr>
        <p:spPr>
          <a:xfrm>
            <a:off x="781357" y="3361450"/>
            <a:ext cx="847200" cy="0"/>
          </a:xfrm>
          <a:prstGeom prst="straightConnector1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title"/>
          </p:nvPr>
        </p:nvSpPr>
        <p:spPr>
          <a:xfrm>
            <a:off x="38100" y="36826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531" y="4607900"/>
            <a:ext cx="753321" cy="2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A5BCEA-F9AA-45AE-A90B-C0D16A6E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229" y="2487114"/>
            <a:ext cx="1071712" cy="1071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85B26-9085-464D-A3E7-C33F5002B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97" y="2487114"/>
            <a:ext cx="1071712" cy="1071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9029B3-A144-4D50-A3A4-BE75E203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330" y="2487112"/>
            <a:ext cx="1071712" cy="1071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71EFF0-03AE-4DA4-BB8D-2F1B6095C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963" y="2487112"/>
            <a:ext cx="1071713" cy="10717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178D72-9F7D-44FE-BC05-1E49FEEC1764}"/>
              </a:ext>
            </a:extLst>
          </p:cNvPr>
          <p:cNvSpPr txBox="1"/>
          <p:nvPr/>
        </p:nvSpPr>
        <p:spPr>
          <a:xfrm>
            <a:off x="7276453" y="3558824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Umbrace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652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4243</TotalTime>
  <Words>1736</Words>
  <Application>Microsoft Office PowerPoint</Application>
  <PresentationFormat>On-screen Show (16:9)</PresentationFormat>
  <Paragraphs>342</Paragraphs>
  <Slides>81</Slides>
  <Notes>8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Consolas</vt:lpstr>
      <vt:lpstr>Courier New</vt:lpstr>
      <vt:lpstr>Lato</vt:lpstr>
      <vt:lpstr>Lato Black</vt:lpstr>
      <vt:lpstr>Simple Light</vt:lpstr>
      <vt:lpstr>Magically integrating external data</vt:lpstr>
      <vt:lpstr>Please stand up</vt:lpstr>
      <vt:lpstr>Hands up in the air</vt:lpstr>
      <vt:lpstr>Spread arms to indicate  how old you feel</vt:lpstr>
      <vt:lpstr>Add or substract  your umbraco knowlege</vt:lpstr>
      <vt:lpstr>STAND STILL</vt:lpstr>
      <vt:lpstr>Damiaan Peeters</vt:lpstr>
      <vt:lpstr>Belgium?</vt:lpstr>
      <vt:lpstr>PowerPoint Presentation</vt:lpstr>
      <vt:lpstr>Agenda</vt:lpstr>
      <vt:lpstr>A story about integration</vt:lpstr>
      <vt:lpstr>Where does the data stay?</vt:lpstr>
      <vt:lpstr>Importing into umbraco</vt:lpstr>
      <vt:lpstr>PowerPoint Presentation</vt:lpstr>
      <vt:lpstr>Data from external source </vt:lpstr>
      <vt:lpstr>PowerPoint Presentation</vt:lpstr>
      <vt:lpstr>External data store</vt:lpstr>
      <vt:lpstr>Import vs External</vt:lpstr>
      <vt:lpstr>Importing data in the CMS</vt:lpstr>
      <vt:lpstr>External sources</vt:lpstr>
      <vt:lpstr>Import (pro’s)</vt:lpstr>
      <vt:lpstr>External (pro’s)</vt:lpstr>
      <vt:lpstr>Import (caveats)</vt:lpstr>
      <vt:lpstr>External (caveats)</vt:lpstr>
      <vt:lpstr>Import versus External</vt:lpstr>
      <vt:lpstr>Demo</vt:lpstr>
      <vt:lpstr>Importing explained</vt:lpstr>
      <vt:lpstr>Triggers for importing data</vt:lpstr>
      <vt:lpstr>Create a dashboard</vt:lpstr>
      <vt:lpstr>Edit /config/dashboard.config</vt:lpstr>
      <vt:lpstr>Create a plugin</vt:lpstr>
      <vt:lpstr>Call the backend code</vt:lpstr>
      <vt:lpstr>ApplicationContext.Services</vt:lpstr>
      <vt:lpstr>Update Url for SEO</vt:lpstr>
      <vt:lpstr>Use UrlSegmentProvider</vt:lpstr>
      <vt:lpstr>UrlSegmentProvider - wireup</vt:lpstr>
      <vt:lpstr>External data explained</vt:lpstr>
      <vt:lpstr>A POCO user object</vt:lpstr>
      <vt:lpstr>A repository</vt:lpstr>
      <vt:lpstr>Editing the backend data</vt:lpstr>
      <vt:lpstr>Render external data</vt:lpstr>
      <vt:lpstr>SurfaceController</vt:lpstr>
      <vt:lpstr>Surface Controllers </vt:lpstr>
      <vt:lpstr>Surface controller</vt:lpstr>
      <vt:lpstr>External source – Surface controller</vt:lpstr>
      <vt:lpstr>SurfaceController – the partial</vt:lpstr>
      <vt:lpstr>Rendering a SurfaceController</vt:lpstr>
      <vt:lpstr>Surface controller</vt:lpstr>
      <vt:lpstr>RenderMvcController</vt:lpstr>
      <vt:lpstr>Custom controllers (Hijacking Umbraco Routes)</vt:lpstr>
      <vt:lpstr>PowerPoint Presentation</vt:lpstr>
      <vt:lpstr>RenderMvcController</vt:lpstr>
      <vt:lpstr>RenderMvcController – the important parts</vt:lpstr>
      <vt:lpstr>RenderMvcModel – the viewmodel</vt:lpstr>
      <vt:lpstr>RenderMvcController</vt:lpstr>
      <vt:lpstr>Person / Details.cshtml View</vt:lpstr>
      <vt:lpstr>PowerPoint Presentation</vt:lpstr>
      <vt:lpstr>Messing with Mvc Routes</vt:lpstr>
      <vt:lpstr>PowerPoint Presentation</vt:lpstr>
      <vt:lpstr>Handling routes in Umbraco</vt:lpstr>
      <vt:lpstr>Use the VirtualNodeRouteHandler</vt:lpstr>
      <vt:lpstr>VirtualNodeRouteHandler</vt:lpstr>
      <vt:lpstr>It works. But what happened exactly?</vt:lpstr>
      <vt:lpstr>Show SQL data</vt:lpstr>
      <vt:lpstr>Inject data on inbound pipeline</vt:lpstr>
      <vt:lpstr>Inject data with inbound pipeline</vt:lpstr>
      <vt:lpstr>Bonus Approach</vt:lpstr>
      <vt:lpstr>Approach of external source</vt:lpstr>
      <vt:lpstr>A few tips</vt:lpstr>
      <vt:lpstr>Routing done right</vt:lpstr>
      <vt:lpstr>Import will go wrong…</vt:lpstr>
      <vt:lpstr>Performance tips</vt:lpstr>
      <vt:lpstr>Caching is not the solution</vt:lpstr>
      <vt:lpstr>Caching is not the solution</vt:lpstr>
      <vt:lpstr>PowerPoint Presentation</vt:lpstr>
      <vt:lpstr>Resources</vt:lpstr>
      <vt:lpstr>Packages to explore</vt:lpstr>
      <vt:lpstr>Download the code?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Damiaan Peeters</cp:lastModifiedBy>
  <cp:revision>18</cp:revision>
  <dcterms:modified xsi:type="dcterms:W3CDTF">2019-04-08T14:42:02Z</dcterms:modified>
</cp:coreProperties>
</file>